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3"/>
  </p:notesMasterIdLst>
  <p:handoutMasterIdLst>
    <p:handoutMasterId r:id="rId14"/>
  </p:handoutMasterIdLst>
  <p:sldIdLst>
    <p:sldId id="289" r:id="rId5"/>
    <p:sldId id="286" r:id="rId6"/>
    <p:sldId id="270" r:id="rId7"/>
    <p:sldId id="293" r:id="rId8"/>
    <p:sldId id="294" r:id="rId9"/>
    <p:sldId id="292" r:id="rId10"/>
    <p:sldId id="268" r:id="rId11"/>
    <p:sldId id="28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97" d="100"/>
          <a:sy n="97" d="100"/>
        </p:scale>
        <p:origin x="55" y="194"/>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F7A84F-E231-42BE-A9F8-B5131853C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CB813BC-9E49-4ABB-A3C3-CEE0885B02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EBDBEE-1FDA-4F57-947F-5759FA6ABC55}" type="datetimeFigureOut">
              <a:rPr lang="en-US" smtClean="0"/>
              <a:t>22-May-21</a:t>
            </a:fld>
            <a:endParaRPr lang="en-US" dirty="0"/>
          </a:p>
        </p:txBody>
      </p:sp>
      <p:sp>
        <p:nvSpPr>
          <p:cNvPr id="4" name="Footer Placeholder 3">
            <a:extLst>
              <a:ext uri="{FF2B5EF4-FFF2-40B4-BE49-F238E27FC236}">
                <a16:creationId xmlns:a16="http://schemas.microsoft.com/office/drawing/2014/main" id="{47ADFF29-9BE4-4CDF-A198-BBEE303F0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D4AFC6-5A97-4417-A16A-485E5801A6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A8C659-3DDB-48CB-A056-6A658A161B7C}" type="slidenum">
              <a:rPr lang="en-US" smtClean="0"/>
              <a:t>‹#›</a:t>
            </a:fld>
            <a:endParaRPr lang="en-US" dirty="0"/>
          </a:p>
        </p:txBody>
      </p:sp>
    </p:spTree>
    <p:extLst>
      <p:ext uri="{BB962C8B-B14F-4D97-AF65-F5344CB8AC3E}">
        <p14:creationId xmlns:p14="http://schemas.microsoft.com/office/powerpoint/2010/main" val="2360767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t>22-May-21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dirty="0"/>
          </a:p>
        </p:txBody>
      </p:sp>
    </p:spTree>
    <p:extLst>
      <p:ext uri="{BB962C8B-B14F-4D97-AF65-F5344CB8AC3E}">
        <p14:creationId xmlns:p14="http://schemas.microsoft.com/office/powerpoint/2010/main" val="3228853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a:t>
            </a:fld>
            <a:endParaRPr lang="en-US" dirty="0"/>
          </a:p>
        </p:txBody>
      </p:sp>
    </p:spTree>
    <p:extLst>
      <p:ext uri="{BB962C8B-B14F-4D97-AF65-F5344CB8AC3E}">
        <p14:creationId xmlns:p14="http://schemas.microsoft.com/office/powerpoint/2010/main" val="2609089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a:t>
            </a:fld>
            <a:endParaRPr lang="en-US" dirty="0"/>
          </a:p>
        </p:txBody>
      </p:sp>
    </p:spTree>
    <p:extLst>
      <p:ext uri="{BB962C8B-B14F-4D97-AF65-F5344CB8AC3E}">
        <p14:creationId xmlns:p14="http://schemas.microsoft.com/office/powerpoint/2010/main" val="1912317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a:t>
            </a:fld>
            <a:endParaRPr lang="en-US" dirty="0"/>
          </a:p>
        </p:txBody>
      </p:sp>
    </p:spTree>
    <p:extLst>
      <p:ext uri="{BB962C8B-B14F-4D97-AF65-F5344CB8AC3E}">
        <p14:creationId xmlns:p14="http://schemas.microsoft.com/office/powerpoint/2010/main" val="700185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a:t>
            </a:fld>
            <a:endParaRPr lang="en-US" dirty="0"/>
          </a:p>
        </p:txBody>
      </p:sp>
    </p:spTree>
    <p:extLst>
      <p:ext uri="{BB962C8B-B14F-4D97-AF65-F5344CB8AC3E}">
        <p14:creationId xmlns:p14="http://schemas.microsoft.com/office/powerpoint/2010/main" val="3125695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a:t>
            </a:fld>
            <a:endParaRPr lang="en-US" dirty="0"/>
          </a:p>
        </p:txBody>
      </p:sp>
    </p:spTree>
    <p:extLst>
      <p:ext uri="{BB962C8B-B14F-4D97-AF65-F5344CB8AC3E}">
        <p14:creationId xmlns:p14="http://schemas.microsoft.com/office/powerpoint/2010/main" val="893538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a:t>
            </a:fld>
            <a:endParaRPr lang="en-US" dirty="0"/>
          </a:p>
        </p:txBody>
      </p:sp>
    </p:spTree>
    <p:extLst>
      <p:ext uri="{BB962C8B-B14F-4D97-AF65-F5344CB8AC3E}">
        <p14:creationId xmlns:p14="http://schemas.microsoft.com/office/powerpoint/2010/main" val="1327980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8</a:t>
            </a:fld>
            <a:endParaRPr lang="en-US" dirty="0"/>
          </a:p>
        </p:txBody>
      </p:sp>
    </p:spTree>
    <p:extLst>
      <p:ext uri="{BB962C8B-B14F-4D97-AF65-F5344CB8AC3E}">
        <p14:creationId xmlns:p14="http://schemas.microsoft.com/office/powerpoint/2010/main" val="4032744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mn-lt"/>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noProof="0" smtClean="0"/>
              <a:t>22-May-21</a:t>
            </a:fld>
            <a:endParaRPr lang="en-US" noProof="0"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ix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202246-9B90-4CE1-AAF1-3328E51AE0A5}"/>
              </a:ext>
            </a:extLst>
          </p:cNvPr>
          <p:cNvSpPr>
            <a:spLocks noGrp="1"/>
          </p:cNvSpPr>
          <p:nvPr>
            <p:ph type="pic" sz="quarter" idx="13"/>
          </p:nvPr>
        </p:nvSpPr>
        <p:spPr>
          <a:xfrm>
            <a:off x="0" y="0"/>
            <a:ext cx="12192000" cy="6858000"/>
          </a:xfrm>
        </p:spPr>
        <p:txBody>
          <a:bodyPr/>
          <a:lstStyle>
            <a:lvl1pPr marL="0" indent="0" algn="ctr">
              <a:buNone/>
              <a:defRPr/>
            </a:lvl1pPr>
          </a:lstStyle>
          <a:p>
            <a:r>
              <a:rPr lang="en-US" noProof="0"/>
              <a:t>Click icon to add picture</a:t>
            </a:r>
            <a:endParaRPr lang="en-US" noProof="0" dirty="0"/>
          </a:p>
        </p:txBody>
      </p:sp>
      <p:sp>
        <p:nvSpPr>
          <p:cNvPr id="18" name="Content Placeholder 2">
            <a:extLst>
              <a:ext uri="{FF2B5EF4-FFF2-40B4-BE49-F238E27FC236}">
                <a16:creationId xmlns:a16="http://schemas.microsoft.com/office/drawing/2014/main" id="{843DF42B-5E6A-409A-A205-0B59AE5FBD98}"/>
              </a:ext>
            </a:extLst>
          </p:cNvPr>
          <p:cNvSpPr>
            <a:spLocks noGrp="1"/>
          </p:cNvSpPr>
          <p:nvPr>
            <p:ph sz="half" idx="15"/>
          </p:nvPr>
        </p:nvSpPr>
        <p:spPr>
          <a:xfrm>
            <a:off x="8530301" y="1690689"/>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9C7A202D-9C81-48E9-AC0B-E4DDE20AE14F}"/>
              </a:ext>
            </a:extLst>
          </p:cNvPr>
          <p:cNvSpPr>
            <a:spLocks noGrp="1"/>
          </p:cNvSpPr>
          <p:nvPr>
            <p:ph sz="half" idx="14"/>
          </p:nvPr>
        </p:nvSpPr>
        <p:spPr>
          <a:xfrm>
            <a:off x="4888689"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1337076"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22-May-21</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25" name="Content Placeholder 2">
            <a:extLst>
              <a:ext uri="{FF2B5EF4-FFF2-40B4-BE49-F238E27FC236}">
                <a16:creationId xmlns:a16="http://schemas.microsoft.com/office/drawing/2014/main" id="{70506441-775A-4D93-ADE3-695C86D6699F}"/>
              </a:ext>
            </a:extLst>
          </p:cNvPr>
          <p:cNvSpPr>
            <a:spLocks noGrp="1"/>
          </p:cNvSpPr>
          <p:nvPr>
            <p:ph sz="half" idx="16"/>
          </p:nvPr>
        </p:nvSpPr>
        <p:spPr>
          <a:xfrm>
            <a:off x="8530301"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Content Placeholder 2">
            <a:extLst>
              <a:ext uri="{FF2B5EF4-FFF2-40B4-BE49-F238E27FC236}">
                <a16:creationId xmlns:a16="http://schemas.microsoft.com/office/drawing/2014/main" id="{FA00A08C-FA2D-44B5-9451-63F193A3E7B3}"/>
              </a:ext>
            </a:extLst>
          </p:cNvPr>
          <p:cNvSpPr>
            <a:spLocks noGrp="1"/>
          </p:cNvSpPr>
          <p:nvPr>
            <p:ph sz="half" idx="17"/>
          </p:nvPr>
        </p:nvSpPr>
        <p:spPr>
          <a:xfrm>
            <a:off x="4888689"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Content Placeholder 2">
            <a:extLst>
              <a:ext uri="{FF2B5EF4-FFF2-40B4-BE49-F238E27FC236}">
                <a16:creationId xmlns:a16="http://schemas.microsoft.com/office/drawing/2014/main" id="{6A8F9540-8D26-4ADA-88E6-B9A742232C2D}"/>
              </a:ext>
            </a:extLst>
          </p:cNvPr>
          <p:cNvSpPr>
            <a:spLocks noGrp="1"/>
          </p:cNvSpPr>
          <p:nvPr>
            <p:ph sz="half" idx="18"/>
          </p:nvPr>
        </p:nvSpPr>
        <p:spPr>
          <a:xfrm>
            <a:off x="1337076"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Picture Placeholder 28">
            <a:extLst>
              <a:ext uri="{FF2B5EF4-FFF2-40B4-BE49-F238E27FC236}">
                <a16:creationId xmlns:a16="http://schemas.microsoft.com/office/drawing/2014/main" id="{3D7801BA-80A8-4F2C-90C8-155E6210A852}"/>
              </a:ext>
            </a:extLst>
          </p:cNvPr>
          <p:cNvSpPr>
            <a:spLocks noGrp="1"/>
          </p:cNvSpPr>
          <p:nvPr>
            <p:ph type="pic" sz="quarter" idx="19"/>
          </p:nvPr>
        </p:nvSpPr>
        <p:spPr>
          <a:xfrm>
            <a:off x="947634"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0" name="Picture Placeholder 28">
            <a:extLst>
              <a:ext uri="{FF2B5EF4-FFF2-40B4-BE49-F238E27FC236}">
                <a16:creationId xmlns:a16="http://schemas.microsoft.com/office/drawing/2014/main" id="{99C7ED62-8CE2-417B-9E03-DB47D419110B}"/>
              </a:ext>
            </a:extLst>
          </p:cNvPr>
          <p:cNvSpPr>
            <a:spLocks noGrp="1"/>
          </p:cNvSpPr>
          <p:nvPr>
            <p:ph type="pic" sz="quarter" idx="20"/>
          </p:nvPr>
        </p:nvSpPr>
        <p:spPr>
          <a:xfrm>
            <a:off x="4499246"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1" name="Picture Placeholder 28">
            <a:extLst>
              <a:ext uri="{FF2B5EF4-FFF2-40B4-BE49-F238E27FC236}">
                <a16:creationId xmlns:a16="http://schemas.microsoft.com/office/drawing/2014/main" id="{96383197-4013-4D5E-BF47-64BD2386A4D6}"/>
              </a:ext>
            </a:extLst>
          </p:cNvPr>
          <p:cNvSpPr>
            <a:spLocks noGrp="1"/>
          </p:cNvSpPr>
          <p:nvPr>
            <p:ph type="pic" sz="quarter" idx="21"/>
          </p:nvPr>
        </p:nvSpPr>
        <p:spPr>
          <a:xfrm>
            <a:off x="8126282"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2" name="Picture Placeholder 28">
            <a:extLst>
              <a:ext uri="{FF2B5EF4-FFF2-40B4-BE49-F238E27FC236}">
                <a16:creationId xmlns:a16="http://schemas.microsoft.com/office/drawing/2014/main" id="{B2568099-B430-4F70-A248-1840860FFEED}"/>
              </a:ext>
            </a:extLst>
          </p:cNvPr>
          <p:cNvSpPr>
            <a:spLocks noGrp="1"/>
          </p:cNvSpPr>
          <p:nvPr>
            <p:ph type="pic" sz="quarter" idx="22"/>
          </p:nvPr>
        </p:nvSpPr>
        <p:spPr>
          <a:xfrm>
            <a:off x="947634"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3" name="Picture Placeholder 28">
            <a:extLst>
              <a:ext uri="{FF2B5EF4-FFF2-40B4-BE49-F238E27FC236}">
                <a16:creationId xmlns:a16="http://schemas.microsoft.com/office/drawing/2014/main" id="{82A0F640-3653-4074-BEAA-B09FF6E0B391}"/>
              </a:ext>
            </a:extLst>
          </p:cNvPr>
          <p:cNvSpPr>
            <a:spLocks noGrp="1"/>
          </p:cNvSpPr>
          <p:nvPr>
            <p:ph type="pic" sz="quarter" idx="23"/>
          </p:nvPr>
        </p:nvSpPr>
        <p:spPr>
          <a:xfrm>
            <a:off x="4499246"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4" name="Picture Placeholder 28">
            <a:extLst>
              <a:ext uri="{FF2B5EF4-FFF2-40B4-BE49-F238E27FC236}">
                <a16:creationId xmlns:a16="http://schemas.microsoft.com/office/drawing/2014/main" id="{1723BD4F-261F-418F-B763-09039D2CA7B6}"/>
              </a:ext>
            </a:extLst>
          </p:cNvPr>
          <p:cNvSpPr>
            <a:spLocks noGrp="1"/>
          </p:cNvSpPr>
          <p:nvPr>
            <p:ph type="pic" sz="quarter" idx="24"/>
          </p:nvPr>
        </p:nvSpPr>
        <p:spPr>
          <a:xfrm>
            <a:off x="8126282"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266710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22-May-21</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12" name="Picture Placeholder 11">
            <a:extLst>
              <a:ext uri="{FF2B5EF4-FFF2-40B4-BE49-F238E27FC236}">
                <a16:creationId xmlns:a16="http://schemas.microsoft.com/office/drawing/2014/main" id="{B15EEB49-54F4-404C-9B31-AD488BFCB2E0}"/>
              </a:ext>
            </a:extLst>
          </p:cNvPr>
          <p:cNvSpPr>
            <a:spLocks noGrp="1"/>
          </p:cNvSpPr>
          <p:nvPr>
            <p:ph type="pic" sz="quarter" idx="14"/>
          </p:nvPr>
        </p:nvSpPr>
        <p:spPr>
          <a:xfrm>
            <a:off x="1772412" y="2219248"/>
            <a:ext cx="2414016" cy="2414016"/>
          </a:xfrm>
          <a:prstGeom prst="ellipse">
            <a:avLst/>
          </a:prstGeom>
          <a:noFill/>
          <a:ln w="387350">
            <a:noFill/>
          </a:ln>
        </p:spPr>
        <p:txBody>
          <a:bodyPr/>
          <a:lstStyle/>
          <a:p>
            <a:r>
              <a:rPr lang="en-US" noProof="0"/>
              <a:t>Click icon to add picture</a:t>
            </a:r>
            <a:endParaRPr lang="en-US" noProof="0" dirty="0"/>
          </a:p>
        </p:txBody>
      </p:sp>
      <p:sp>
        <p:nvSpPr>
          <p:cNvPr id="17" name="Picture Placeholder 11">
            <a:extLst>
              <a:ext uri="{FF2B5EF4-FFF2-40B4-BE49-F238E27FC236}">
                <a16:creationId xmlns:a16="http://schemas.microsoft.com/office/drawing/2014/main" id="{6B2DD458-866A-421E-9AD0-B0D9E1195728}"/>
              </a:ext>
            </a:extLst>
          </p:cNvPr>
          <p:cNvSpPr>
            <a:spLocks noGrp="1"/>
          </p:cNvSpPr>
          <p:nvPr>
            <p:ph type="pic" sz="quarter" idx="17"/>
          </p:nvPr>
        </p:nvSpPr>
        <p:spPr>
          <a:xfrm>
            <a:off x="8005572" y="2196083"/>
            <a:ext cx="2414016" cy="2414016"/>
          </a:xfrm>
          <a:prstGeom prst="ellipse">
            <a:avLst/>
          </a:prstGeom>
          <a:noFill/>
          <a:ln w="387350">
            <a:noFill/>
          </a:ln>
        </p:spPr>
        <p:txBody>
          <a:bodyPr/>
          <a:lstStyle/>
          <a:p>
            <a:r>
              <a:rPr lang="en-US" noProof="0"/>
              <a:t>Click icon to add picture</a:t>
            </a:r>
            <a:endParaRPr lang="en-US" noProof="0" dirty="0"/>
          </a:p>
        </p:txBody>
      </p:sp>
      <p:sp>
        <p:nvSpPr>
          <p:cNvPr id="14" name="Picture Placeholder 11">
            <a:extLst>
              <a:ext uri="{FF2B5EF4-FFF2-40B4-BE49-F238E27FC236}">
                <a16:creationId xmlns:a16="http://schemas.microsoft.com/office/drawing/2014/main" id="{57A4D097-9603-42DC-888D-8039CE6ADC94}"/>
              </a:ext>
            </a:extLst>
          </p:cNvPr>
          <p:cNvSpPr>
            <a:spLocks noGrp="1"/>
          </p:cNvSpPr>
          <p:nvPr>
            <p:ph type="pic" sz="quarter" idx="16"/>
          </p:nvPr>
        </p:nvSpPr>
        <p:spPr>
          <a:xfrm>
            <a:off x="4587240" y="2019165"/>
            <a:ext cx="3017520" cy="3017520"/>
          </a:xfrm>
          <a:prstGeom prst="ellipse">
            <a:avLst/>
          </a:prstGeom>
          <a:noFill/>
        </p:spPr>
        <p:txBody>
          <a:bodyPr/>
          <a:lstStyle/>
          <a:p>
            <a:r>
              <a:rPr lang="en-US" noProof="0"/>
              <a:t>Click icon to add picture</a:t>
            </a:r>
            <a:endParaRPr lang="en-US" noProof="0" dirty="0"/>
          </a:p>
        </p:txBody>
      </p:sp>
      <p:sp>
        <p:nvSpPr>
          <p:cNvPr id="25" name="Text Placeholder 23">
            <a:extLst>
              <a:ext uri="{FF2B5EF4-FFF2-40B4-BE49-F238E27FC236}">
                <a16:creationId xmlns:a16="http://schemas.microsoft.com/office/drawing/2014/main" id="{B9B9E0BA-35AD-4D69-9A03-35F2509C2C27}"/>
              </a:ext>
            </a:extLst>
          </p:cNvPr>
          <p:cNvSpPr>
            <a:spLocks noGrp="1"/>
          </p:cNvSpPr>
          <p:nvPr>
            <p:ph type="body" sz="quarter" idx="19"/>
          </p:nvPr>
        </p:nvSpPr>
        <p:spPr>
          <a:xfrm>
            <a:off x="1612900"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Click to edit Master text styles</a:t>
            </a:r>
          </a:p>
        </p:txBody>
      </p:sp>
      <p:sp>
        <p:nvSpPr>
          <p:cNvPr id="26" name="Text Placeholder 23">
            <a:extLst>
              <a:ext uri="{FF2B5EF4-FFF2-40B4-BE49-F238E27FC236}">
                <a16:creationId xmlns:a16="http://schemas.microsoft.com/office/drawing/2014/main" id="{B1CC61B3-695C-423D-8F0B-45674DC932B3}"/>
              </a:ext>
            </a:extLst>
          </p:cNvPr>
          <p:cNvSpPr>
            <a:spLocks noGrp="1"/>
          </p:cNvSpPr>
          <p:nvPr>
            <p:ph type="body" sz="quarter" idx="20"/>
          </p:nvPr>
        </p:nvSpPr>
        <p:spPr>
          <a:xfrm>
            <a:off x="4745831" y="5236700"/>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Click to edit Master text styles</a:t>
            </a:r>
          </a:p>
        </p:txBody>
      </p:sp>
      <p:sp>
        <p:nvSpPr>
          <p:cNvPr id="27" name="Text Placeholder 23">
            <a:extLst>
              <a:ext uri="{FF2B5EF4-FFF2-40B4-BE49-F238E27FC236}">
                <a16:creationId xmlns:a16="http://schemas.microsoft.com/office/drawing/2014/main" id="{B870F23E-35A1-4942-A685-641AA883066A}"/>
              </a:ext>
            </a:extLst>
          </p:cNvPr>
          <p:cNvSpPr>
            <a:spLocks noGrp="1"/>
          </p:cNvSpPr>
          <p:nvPr>
            <p:ph type="body" sz="quarter" idx="21"/>
          </p:nvPr>
        </p:nvSpPr>
        <p:spPr>
          <a:xfrm>
            <a:off x="7878762"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Click to edit Master text styles</a:t>
            </a:r>
          </a:p>
        </p:txBody>
      </p:sp>
      <p:sp>
        <p:nvSpPr>
          <p:cNvPr id="29" name="Picture Placeholder 28">
            <a:extLst>
              <a:ext uri="{FF2B5EF4-FFF2-40B4-BE49-F238E27FC236}">
                <a16:creationId xmlns:a16="http://schemas.microsoft.com/office/drawing/2014/main" id="{863B8202-88BB-4ED4-B936-9D9C0B4C8D17}"/>
              </a:ext>
            </a:extLst>
          </p:cNvPr>
          <p:cNvSpPr>
            <a:spLocks noGrp="1"/>
          </p:cNvSpPr>
          <p:nvPr>
            <p:ph type="pic" sz="quarter" idx="22"/>
          </p:nvPr>
        </p:nvSpPr>
        <p:spPr>
          <a:xfrm>
            <a:off x="0" y="0"/>
            <a:ext cx="12192000" cy="6858000"/>
          </a:xfrm>
        </p:spPr>
        <p:txBody>
          <a:bodyP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445812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noProof="0" smtClean="0"/>
              <a:t>22-May-21</a:t>
            </a:fld>
            <a:endParaRPr lang="en-US" noProof="0"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noProof="0" smtClean="0"/>
              <a:t>22-May-21</a:t>
            </a:fld>
            <a:endParaRPr lang="en-US" noProof="0"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22-May-21</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noProof="0" smtClean="0"/>
              <a:t>22-May-21</a:t>
            </a:fld>
            <a:endParaRPr lang="en-US"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noProof="0" smtClean="0"/>
              <a:t>22-May-21</a:t>
            </a:fld>
            <a:endParaRPr lang="en-US" noProof="0"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noProof="0"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noProof="0" smtClean="0"/>
              <a:t>22-May-21</a:t>
            </a:fld>
            <a:endParaRPr lang="en-US" noProof="0"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noProof="0" smtClean="0"/>
              <a:t>22-May-21</a:t>
            </a:fld>
            <a:endParaRPr lang="en-US" noProof="0"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noProof="0" smtClean="0"/>
              <a:t>22-May-21</a:t>
            </a:fld>
            <a:endParaRPr lang="en-US" noProof="0"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22-May-21</a:t>
            </a:fld>
            <a:endParaRPr lang="en-US"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0" name="Oval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8.sv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Yellow parchment Free Vector">
            <a:extLst>
              <a:ext uri="{FF2B5EF4-FFF2-40B4-BE49-F238E27FC236}">
                <a16:creationId xmlns:a16="http://schemas.microsoft.com/office/drawing/2014/main" id="{530C5B1E-6BF0-4D3E-A474-C2E912269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72"/>
            <a:ext cx="12192000" cy="68496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bwMode="ltGray">
          <a:xfrm>
            <a:off x="934107" y="658210"/>
            <a:ext cx="10290941" cy="4402521"/>
          </a:xfrm>
        </p:spPr>
        <p:txBody>
          <a:bodyPr>
            <a:normAutofit/>
          </a:bodyPr>
          <a:lstStyle/>
          <a:p>
            <a:pPr>
              <a:lnSpc>
                <a:spcPct val="100000"/>
              </a:lnSpc>
            </a:pPr>
            <a:r>
              <a:rPr lang="en-US" sz="5000" dirty="0">
                <a:solidFill>
                  <a:schemeClr val="tx1"/>
                </a:solidFill>
              </a:rPr>
              <a:t>GUIDING YOUR WAY …</a:t>
            </a:r>
            <a:br>
              <a:rPr lang="en-US" sz="5000" dirty="0">
                <a:solidFill>
                  <a:schemeClr val="tx1"/>
                </a:solidFill>
              </a:rPr>
            </a:br>
            <a:br>
              <a:rPr lang="en-US" sz="5000" dirty="0">
                <a:solidFill>
                  <a:schemeClr val="tx1"/>
                </a:solidFill>
              </a:rPr>
            </a:br>
            <a:br>
              <a:rPr lang="en-US" sz="5000" dirty="0">
                <a:solidFill>
                  <a:schemeClr val="tx1"/>
                </a:solidFill>
              </a:rPr>
            </a:br>
            <a:r>
              <a:rPr lang="en-US" sz="4000" dirty="0">
                <a:solidFill>
                  <a:schemeClr val="tx1"/>
                </a:solidFill>
              </a:rPr>
              <a:t>Focus on what’s Important, </a:t>
            </a:r>
            <a:br>
              <a:rPr lang="en-US" sz="4000" dirty="0">
                <a:solidFill>
                  <a:schemeClr val="tx1"/>
                </a:solidFill>
              </a:rPr>
            </a:br>
            <a:r>
              <a:rPr lang="en-US" sz="4000" dirty="0">
                <a:solidFill>
                  <a:schemeClr val="tx1"/>
                </a:solidFill>
              </a:rPr>
              <a:t>Stop Hard Work. Do Smart Work.</a:t>
            </a:r>
          </a:p>
        </p:txBody>
      </p:sp>
      <p:sp>
        <p:nvSpPr>
          <p:cNvPr id="3" name="Subtitle 2">
            <a:extLst>
              <a:ext uri="{FF2B5EF4-FFF2-40B4-BE49-F238E27FC236}">
                <a16:creationId xmlns:a16="http://schemas.microsoft.com/office/drawing/2014/main" id="{2F8CF06A-B594-4BA2-8B1E-D649096D742F}"/>
              </a:ext>
            </a:extLst>
          </p:cNvPr>
          <p:cNvSpPr>
            <a:spLocks noGrp="1"/>
          </p:cNvSpPr>
          <p:nvPr>
            <p:ph type="subTitle" idx="1"/>
          </p:nvPr>
        </p:nvSpPr>
        <p:spPr bwMode="blackGray">
          <a:xfrm>
            <a:off x="4044000" y="5281392"/>
            <a:ext cx="4104000" cy="882001"/>
          </a:xfrm>
          <a:solidFill>
            <a:schemeClr val="accent2">
              <a:alpha val="90000"/>
            </a:schemeClr>
          </a:solidFill>
        </p:spPr>
        <p:txBody>
          <a:bodyPr anchor="ctr" anchorCtr="0">
            <a:normAutofit/>
          </a:bodyPr>
          <a:lstStyle/>
          <a:p>
            <a:r>
              <a:rPr lang="en-US" dirty="0" err="1"/>
              <a:t>HellionCoders</a:t>
            </a:r>
            <a:endParaRPr lang="en-US" sz="2500" b="1" i="1" spc="65" dirty="0">
              <a:solidFill>
                <a:schemeClr val="accent1"/>
              </a:solidFill>
              <a:cs typeface="Arial"/>
            </a:endParaRPr>
          </a:p>
        </p:txBody>
      </p:sp>
      <p:sp>
        <p:nvSpPr>
          <p:cNvPr id="6" name="object 7" descr="Beige rectangle">
            <a:extLst>
              <a:ext uri="{FF2B5EF4-FFF2-40B4-BE49-F238E27FC236}">
                <a16:creationId xmlns:a16="http://schemas.microsoft.com/office/drawing/2014/main" id="{B36975AA-C62E-46BE-9382-E2CF56FDF817}"/>
              </a:ext>
            </a:extLst>
          </p:cNvPr>
          <p:cNvSpPr/>
          <p:nvPr/>
        </p:nvSpPr>
        <p:spPr bwMode="white">
          <a:xfrm flipV="1">
            <a:off x="3287110" y="2514114"/>
            <a:ext cx="5486400" cy="45719"/>
          </a:xfrm>
          <a:custGeom>
            <a:avLst/>
            <a:gdLst/>
            <a:ahLst/>
            <a:cxnLst/>
            <a:rect l="l" t="t" r="r" b="b"/>
            <a:pathLst>
              <a:path w="3935729">
                <a:moveTo>
                  <a:pt x="0" y="0"/>
                </a:moveTo>
                <a:lnTo>
                  <a:pt x="3935349" y="0"/>
                </a:lnTo>
              </a:path>
            </a:pathLst>
          </a:custGeom>
          <a:ln w="28575"/>
        </p:spPr>
        <p:style>
          <a:lnRef idx="3">
            <a:schemeClr val="accent6"/>
          </a:lnRef>
          <a:fillRef idx="0">
            <a:schemeClr val="accent6"/>
          </a:fillRef>
          <a:effectRef idx="2">
            <a:schemeClr val="accent6"/>
          </a:effectRef>
          <a:fontRef idx="minor">
            <a:schemeClr val="tx1"/>
          </a:fontRef>
        </p:style>
        <p:txBody>
          <a:bodyPr wrap="square" lIns="0" tIns="0" rIns="0" bIns="0" rtlCol="0"/>
          <a:lstStyle/>
          <a:p>
            <a:endParaRPr lang="en-US" dirty="0"/>
          </a:p>
        </p:txBody>
      </p:sp>
      <p:pic>
        <p:nvPicPr>
          <p:cNvPr id="5" name="Picture 4">
            <a:extLst>
              <a:ext uri="{FF2B5EF4-FFF2-40B4-BE49-F238E27FC236}">
                <a16:creationId xmlns:a16="http://schemas.microsoft.com/office/drawing/2014/main" id="{D2FA752B-F722-45D0-A063-6B0C734541BB}"/>
              </a:ext>
            </a:extLst>
          </p:cNvPr>
          <p:cNvPicPr>
            <a:picLocks noChangeAspect="1"/>
          </p:cNvPicPr>
          <p:nvPr/>
        </p:nvPicPr>
        <p:blipFill>
          <a:blip r:embed="rId4"/>
          <a:stretch>
            <a:fillRect/>
          </a:stretch>
        </p:blipFill>
        <p:spPr>
          <a:xfrm>
            <a:off x="4416509" y="2131677"/>
            <a:ext cx="3489899" cy="1957623"/>
          </a:xfrm>
          <a:prstGeom prst="rect">
            <a:avLst/>
          </a:prstGeom>
        </p:spPr>
      </p:pic>
    </p:spTree>
    <p:extLst>
      <p:ext uri="{BB962C8B-B14F-4D97-AF65-F5344CB8AC3E}">
        <p14:creationId xmlns:p14="http://schemas.microsoft.com/office/powerpoint/2010/main" val="1093556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descr="Beige rectangle">
            <a:extLst>
              <a:ext uri="{FF2B5EF4-FFF2-40B4-BE49-F238E27FC236}">
                <a16:creationId xmlns:a16="http://schemas.microsoft.com/office/drawing/2014/main" id="{DCF29767-6635-4A46-AB77-672CC90C6FBE}"/>
              </a:ext>
            </a:extLst>
          </p:cNvPr>
          <p:cNvSpPr/>
          <p:nvPr/>
        </p:nvSpPr>
        <p:spPr>
          <a:xfrm>
            <a:off x="0" y="0"/>
            <a:ext cx="5864771" cy="6857998"/>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9FABC344-E043-45BE-8588-06C658DBCE70}"/>
              </a:ext>
            </a:extLst>
          </p:cNvPr>
          <p:cNvSpPr/>
          <p:nvPr/>
        </p:nvSpPr>
        <p:spPr>
          <a:xfrm>
            <a:off x="5864772" y="-1"/>
            <a:ext cx="6327228" cy="685799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bwMode="white">
          <a:xfrm>
            <a:off x="6198107" y="2331086"/>
            <a:ext cx="5165558" cy="833856"/>
          </a:xfrm>
        </p:spPr>
        <p:txBody>
          <a:bodyPr/>
          <a:lstStyle/>
          <a:p>
            <a:r>
              <a:rPr lang="en-US" dirty="0">
                <a:solidFill>
                  <a:schemeClr val="bg1"/>
                </a:solidFill>
              </a:rPr>
              <a:t>OUR PROJECT</a:t>
            </a:r>
            <a:endParaRPr lang="en-US" dirty="0"/>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a:lstStyle/>
          <a:p>
            <a:fld id="{82EE24B5-652C-4DB5-B7C3-B5BBEC1280B1}" type="slidenum">
              <a:rPr lang="en-US" smtClean="0"/>
              <a:t>2</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bwMode="white">
          <a:xfrm>
            <a:off x="6313932" y="3042424"/>
            <a:ext cx="2970000" cy="0"/>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9" name="Content Placeholder 3">
            <a:extLst>
              <a:ext uri="{FF2B5EF4-FFF2-40B4-BE49-F238E27FC236}">
                <a16:creationId xmlns:a16="http://schemas.microsoft.com/office/drawing/2014/main" id="{E7A818AB-B120-41D5-88A6-933AB9CAAE68}"/>
              </a:ext>
            </a:extLst>
          </p:cNvPr>
          <p:cNvSpPr txBox="1">
            <a:spLocks/>
          </p:cNvSpPr>
          <p:nvPr/>
        </p:nvSpPr>
        <p:spPr bwMode="white">
          <a:xfrm>
            <a:off x="6188242" y="3217631"/>
            <a:ext cx="5637718" cy="16033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1" spc="-25" dirty="0">
                <a:solidFill>
                  <a:schemeClr val="bg2">
                    <a:lumMod val="20000"/>
                    <a:lumOff val="80000"/>
                  </a:schemeClr>
                </a:solidFill>
                <a:cs typeface="Arial"/>
              </a:rPr>
              <a:t>To help students to find good quality study material regarding academics and to help them in finding the right college and</a:t>
            </a:r>
            <a:r>
              <a:rPr lang="en-US" sz="2400" i="1" spc="-25" dirty="0">
                <a:solidFill>
                  <a:srgbClr val="FFFF00"/>
                </a:solidFill>
                <a:cs typeface="Arial"/>
              </a:rPr>
              <a:t> </a:t>
            </a:r>
            <a:r>
              <a:rPr lang="en-US" sz="2400" i="1" spc="-25" dirty="0">
                <a:solidFill>
                  <a:schemeClr val="bg2">
                    <a:lumMod val="20000"/>
                    <a:lumOff val="80000"/>
                  </a:schemeClr>
                </a:solidFill>
                <a:cs typeface="Arial"/>
              </a:rPr>
              <a:t>helping them give a right career path.</a:t>
            </a:r>
          </a:p>
        </p:txBody>
      </p:sp>
      <p:pic>
        <p:nvPicPr>
          <p:cNvPr id="10" name="Picture 9">
            <a:extLst>
              <a:ext uri="{FF2B5EF4-FFF2-40B4-BE49-F238E27FC236}">
                <a16:creationId xmlns:a16="http://schemas.microsoft.com/office/drawing/2014/main" id="{C2C00BD2-02DC-46DE-B2F9-36A4BE028D34}"/>
              </a:ext>
            </a:extLst>
          </p:cNvPr>
          <p:cNvPicPr>
            <a:picLocks noChangeAspect="1"/>
          </p:cNvPicPr>
          <p:nvPr/>
        </p:nvPicPr>
        <p:blipFill rotWithShape="1">
          <a:blip r:embed="rId3"/>
          <a:srcRect l="11556" t="6724" r="11880" b="20173"/>
          <a:stretch/>
        </p:blipFill>
        <p:spPr>
          <a:xfrm>
            <a:off x="183248" y="864646"/>
            <a:ext cx="5449639" cy="5492818"/>
          </a:xfrm>
          <a:prstGeom prst="rect">
            <a:avLst/>
          </a:prstGeom>
        </p:spPr>
      </p:pic>
    </p:spTree>
    <p:extLst>
      <p:ext uri="{BB962C8B-B14F-4D97-AF65-F5344CB8AC3E}">
        <p14:creationId xmlns:p14="http://schemas.microsoft.com/office/powerpoint/2010/main" val="1793949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6" descr="Blue rectangle">
            <a:extLst>
              <a:ext uri="{FF2B5EF4-FFF2-40B4-BE49-F238E27FC236}">
                <a16:creationId xmlns:a16="http://schemas.microsoft.com/office/drawing/2014/main" id="{B37F5516-8FD9-47E9-852B-85E85431D8F1}"/>
              </a:ext>
            </a:extLst>
          </p:cNvPr>
          <p:cNvSpPr/>
          <p:nvPr/>
        </p:nvSpPr>
        <p:spPr>
          <a:xfrm>
            <a:off x="0" y="-1"/>
            <a:ext cx="12191999" cy="685799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3" name="Oval 22" descr="Beige oval">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a:lstStyle/>
          <a:p>
            <a:fld id="{82EE24B5-652C-4DB5-B7C3-B5BBEC1280B1}" type="slidenum">
              <a:rPr lang="en-US" smtClean="0"/>
              <a:t>3</a:t>
            </a:fld>
            <a:endParaRPr lang="en-US" dirty="0"/>
          </a:p>
        </p:txBody>
      </p:sp>
      <p:sp>
        <p:nvSpPr>
          <p:cNvPr id="6" name="Title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a:lstStyle/>
          <a:p>
            <a:r>
              <a:rPr lang="en-US" dirty="0">
                <a:solidFill>
                  <a:schemeClr val="bg1"/>
                </a:solidFill>
              </a:rPr>
              <a:t>PROBLEM STATEMENT</a:t>
            </a:r>
            <a:endParaRPr lang="en-US" dirty="0"/>
          </a:p>
        </p:txBody>
      </p:sp>
      <p:sp>
        <p:nvSpPr>
          <p:cNvPr id="7" name="Content Placeholder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6786107" cy="4362958"/>
          </a:xfrm>
        </p:spPr>
        <p:txBody>
          <a:bodyPr>
            <a:noAutofit/>
          </a:bodyPr>
          <a:lstStyle/>
          <a:p>
            <a:pPr marL="12700" algn="just">
              <a:lnSpc>
                <a:spcPct val="120000"/>
              </a:lnSpc>
              <a:spcBef>
                <a:spcPts val="100"/>
              </a:spcBef>
            </a:pPr>
            <a:r>
              <a:rPr lang="en-US" sz="2000" i="1" spc="-15" dirty="0">
                <a:solidFill>
                  <a:schemeClr val="bg2">
                    <a:lumMod val="20000"/>
                    <a:lumOff val="80000"/>
                  </a:schemeClr>
                </a:solidFill>
                <a:cs typeface="Arial"/>
              </a:rPr>
              <a:t>During college  days many student come across a problem of finding a quality content however when students search over google ,students get lots of information ,one need to go through all this information for finding valuable learning resources, Also many students face the problem of find the college according to their eligibility for further studies usually Students  find college by asking their relatives, friends, merit list but this creates confusion as everyone has their own opinion. As there are many parameters in merit list  and the data is very large in those list to search the colleges according to our eligibility.</a:t>
            </a:r>
          </a:p>
        </p:txBody>
      </p:sp>
      <p:pic>
        <p:nvPicPr>
          <p:cNvPr id="36" name="Picture Placeholder 35" descr="Check icon">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ct 5" descr="Beige rectangle">
            <a:extLst>
              <a:ext uri="{FF2B5EF4-FFF2-40B4-BE49-F238E27FC236}">
                <a16:creationId xmlns:a16="http://schemas.microsoft.com/office/drawing/2014/main" id="{73ED10AC-D04B-401B-A6A1-6069912D1664}"/>
              </a:ext>
            </a:extLst>
          </p:cNvPr>
          <p:cNvSpPr/>
          <p:nvPr/>
        </p:nvSpPr>
        <p:spPr bwMode="ltGray">
          <a:xfrm>
            <a:off x="929705" y="1339122"/>
            <a:ext cx="3060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4108" name="Picture 12" descr="Problems png 6 » PNG Image">
            <a:extLst>
              <a:ext uri="{FF2B5EF4-FFF2-40B4-BE49-F238E27FC236}">
                <a16:creationId xmlns:a16="http://schemas.microsoft.com/office/drawing/2014/main" id="{E878AE3F-9C2E-4587-825C-25D0059DDA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3183" y="1870629"/>
            <a:ext cx="3405270" cy="3395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032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6" descr="Blue rectangle">
            <a:extLst>
              <a:ext uri="{FF2B5EF4-FFF2-40B4-BE49-F238E27FC236}">
                <a16:creationId xmlns:a16="http://schemas.microsoft.com/office/drawing/2014/main" id="{3B261D26-0F8D-4AE9-9B6C-B84A97C39284}"/>
              </a:ext>
            </a:extLst>
          </p:cNvPr>
          <p:cNvSpPr/>
          <p:nvPr/>
        </p:nvSpPr>
        <p:spPr>
          <a:xfrm>
            <a:off x="0" y="-1"/>
            <a:ext cx="12191999" cy="685799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3" name="Oval 22" descr="Beige oval">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8">
            <a:extLst>
              <a:ext uri="{FF2B5EF4-FFF2-40B4-BE49-F238E27FC236}">
                <a16:creationId xmlns:a16="http://schemas.microsoft.com/office/drawing/2014/main" id="{2AF9D9A5-149E-4118-AAE3-8EF91B9C5B7D}"/>
              </a:ext>
            </a:extLst>
          </p:cNvPr>
          <p:cNvSpPr>
            <a:spLocks noGrp="1"/>
          </p:cNvSpPr>
          <p:nvPr>
            <p:ph sz="half" idx="14"/>
          </p:nvPr>
        </p:nvSpPr>
        <p:spPr bwMode="white">
          <a:xfrm>
            <a:off x="1414200" y="4197712"/>
            <a:ext cx="7576404" cy="2211905"/>
          </a:xfrm>
        </p:spPr>
        <p:txBody>
          <a:bodyPr>
            <a:noAutofit/>
          </a:bodyPr>
          <a:lstStyle/>
          <a:p>
            <a:pPr marL="12700">
              <a:lnSpc>
                <a:spcPct val="120000"/>
              </a:lnSpc>
              <a:spcBef>
                <a:spcPts val="100"/>
              </a:spcBef>
            </a:pPr>
            <a:r>
              <a:rPr lang="en-US" sz="1900" b="1" dirty="0">
                <a:solidFill>
                  <a:schemeClr val="bg1"/>
                </a:solidFill>
              </a:rPr>
              <a:t>College Finder</a:t>
            </a:r>
          </a:p>
          <a:p>
            <a:pPr marL="12700" algn="just">
              <a:lnSpc>
                <a:spcPct val="120000"/>
              </a:lnSpc>
              <a:spcBef>
                <a:spcPts val="100"/>
              </a:spcBef>
            </a:pPr>
            <a:r>
              <a:rPr lang="en-US" sz="2000" i="1" spc="-15" dirty="0">
                <a:solidFill>
                  <a:schemeClr val="bg2">
                    <a:lumMod val="20000"/>
                    <a:lumOff val="80000"/>
                  </a:schemeClr>
                </a:solidFill>
                <a:cs typeface="Arial"/>
              </a:rPr>
              <a:t>We all have gone through this condition, So to tackle this situation, we have come up with a solution that is College Finder which is an automated system which will find you best colleges according to your needs. </a:t>
            </a:r>
          </a:p>
        </p:txBody>
      </p:sp>
      <p:sp>
        <p:nvSpPr>
          <p:cNvPr id="2" name="Slide Number Placeholder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a:lstStyle/>
          <a:p>
            <a:fld id="{82EE24B5-652C-4DB5-B7C3-B5BBEC1280B1}" type="slidenum">
              <a:rPr lang="en-US" smtClean="0"/>
              <a:t>4</a:t>
            </a:fld>
            <a:endParaRPr lang="en-US" dirty="0"/>
          </a:p>
        </p:txBody>
      </p:sp>
      <p:sp>
        <p:nvSpPr>
          <p:cNvPr id="6" name="Title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a:lstStyle/>
          <a:p>
            <a:r>
              <a:rPr lang="en-US" dirty="0">
                <a:solidFill>
                  <a:schemeClr val="bg1"/>
                </a:solidFill>
              </a:rPr>
              <a:t>PROPOSED SOLUTION</a:t>
            </a:r>
            <a:endParaRPr lang="en-US" dirty="0"/>
          </a:p>
        </p:txBody>
      </p:sp>
      <p:sp>
        <p:nvSpPr>
          <p:cNvPr id="7" name="Content Placeholder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7692624" cy="2146629"/>
          </a:xfrm>
        </p:spPr>
        <p:txBody>
          <a:bodyPr>
            <a:noAutofit/>
          </a:bodyPr>
          <a:lstStyle/>
          <a:p>
            <a:pPr marL="12700">
              <a:lnSpc>
                <a:spcPct val="120000"/>
              </a:lnSpc>
              <a:spcBef>
                <a:spcPts val="100"/>
              </a:spcBef>
            </a:pPr>
            <a:r>
              <a:rPr lang="en-US" sz="1900" b="1" dirty="0">
                <a:solidFill>
                  <a:schemeClr val="bg1"/>
                </a:solidFill>
              </a:rPr>
              <a:t>Study Course Material Finder</a:t>
            </a:r>
          </a:p>
          <a:p>
            <a:pPr marL="12700" algn="just">
              <a:lnSpc>
                <a:spcPct val="120000"/>
              </a:lnSpc>
              <a:spcBef>
                <a:spcPts val="100"/>
              </a:spcBef>
            </a:pPr>
            <a:r>
              <a:rPr lang="en-US" sz="2000" i="1" spc="-15" dirty="0">
                <a:solidFill>
                  <a:schemeClr val="bg2">
                    <a:lumMod val="20000"/>
                    <a:lumOff val="80000"/>
                  </a:schemeClr>
                </a:solidFill>
                <a:cs typeface="Arial"/>
              </a:rPr>
              <a:t>We all have gone through this condition, So to tackle this situation, we have come up with a solution that is Quality Study Content Finder which will help students to find data, videos related to their syllabus easily without any hassle of searching and viewing each and every content on google.</a:t>
            </a:r>
          </a:p>
        </p:txBody>
      </p:sp>
      <p:pic>
        <p:nvPicPr>
          <p:cNvPr id="36" name="Picture Placeholder 35" descr="Check icon">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a:stretch>
            <a:fillRect/>
          </a:stretch>
        </p:blipFill>
        <p:spPr bwMode="white">
          <a:xfrm>
            <a:off x="838200" y="1679575"/>
            <a:ext cx="576000" cy="576000"/>
          </a:xfrm>
        </p:spPr>
      </p:pic>
      <p:pic>
        <p:nvPicPr>
          <p:cNvPr id="38" name="Picture Placeholder 37" descr="Check icon">
            <a:extLst>
              <a:ext uri="{FF2B5EF4-FFF2-40B4-BE49-F238E27FC236}">
                <a16:creationId xmlns:a16="http://schemas.microsoft.com/office/drawing/2014/main" id="{D15B4FC9-0788-4E4C-9F5A-FCFAF69E7E7F}"/>
              </a:ext>
            </a:extLst>
          </p:cNvPr>
          <p:cNvPicPr>
            <a:picLocks noGrp="1" noChangeAspect="1"/>
          </p:cNvPicPr>
          <p:nvPr>
            <p:ph type="pic" sz="quarter" idx="20"/>
          </p:nvPr>
        </p:nvPicPr>
        <p:blipFill>
          <a:blip r:embed="rId3">
            <a:extLst>
              <a:ext uri="{28A0092B-C50C-407E-A947-70E740481C1C}">
                <a14:useLocalDpi xmlns:a14="http://schemas.microsoft.com/office/drawing/2010/main" val="0"/>
              </a:ext>
            </a:extLst>
          </a:blip>
          <a:srcRect/>
          <a:stretch>
            <a:fillRect/>
          </a:stretch>
        </p:blipFill>
        <p:spPr bwMode="white">
          <a:xfrm>
            <a:off x="838200" y="4197712"/>
            <a:ext cx="576000" cy="576000"/>
          </a:xfrm>
        </p:spPr>
      </p:pic>
      <p:sp>
        <p:nvSpPr>
          <p:cNvPr id="24" name="object 5" descr="Beige rectangle">
            <a:extLst>
              <a:ext uri="{FF2B5EF4-FFF2-40B4-BE49-F238E27FC236}">
                <a16:creationId xmlns:a16="http://schemas.microsoft.com/office/drawing/2014/main" id="{73ED10AC-D04B-401B-A6A1-6069912D1664}"/>
              </a:ext>
            </a:extLst>
          </p:cNvPr>
          <p:cNvSpPr/>
          <p:nvPr/>
        </p:nvSpPr>
        <p:spPr bwMode="ltGray">
          <a:xfrm>
            <a:off x="929705" y="1339122"/>
            <a:ext cx="3060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3076" name="Picture 4" descr="Problem Solving Solution Icon, HD Png Download , Transparent Png Image -  PNGitem">
            <a:extLst>
              <a:ext uri="{FF2B5EF4-FFF2-40B4-BE49-F238E27FC236}">
                <a16:creationId xmlns:a16="http://schemas.microsoft.com/office/drawing/2014/main" id="{D3FDB862-8E55-4553-A8B8-3C3E20838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1593" y="2462035"/>
            <a:ext cx="3926806" cy="2977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882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6" descr="Blue rectangle">
            <a:extLst>
              <a:ext uri="{FF2B5EF4-FFF2-40B4-BE49-F238E27FC236}">
                <a16:creationId xmlns:a16="http://schemas.microsoft.com/office/drawing/2014/main" id="{3B261D26-0F8D-4AE9-9B6C-B84A97C39284}"/>
              </a:ext>
            </a:extLst>
          </p:cNvPr>
          <p:cNvSpPr/>
          <p:nvPr/>
        </p:nvSpPr>
        <p:spPr>
          <a:xfrm>
            <a:off x="0" y="-1"/>
            <a:ext cx="12192000" cy="685799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3" name="Oval 22" descr="Beige oval">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8">
            <a:extLst>
              <a:ext uri="{FF2B5EF4-FFF2-40B4-BE49-F238E27FC236}">
                <a16:creationId xmlns:a16="http://schemas.microsoft.com/office/drawing/2014/main" id="{2AF9D9A5-149E-4118-AAE3-8EF91B9C5B7D}"/>
              </a:ext>
            </a:extLst>
          </p:cNvPr>
          <p:cNvSpPr>
            <a:spLocks noGrp="1"/>
          </p:cNvSpPr>
          <p:nvPr>
            <p:ph sz="half" idx="14"/>
          </p:nvPr>
        </p:nvSpPr>
        <p:spPr bwMode="white">
          <a:xfrm>
            <a:off x="1409941" y="3928763"/>
            <a:ext cx="9691004" cy="2211905"/>
          </a:xfrm>
        </p:spPr>
        <p:txBody>
          <a:bodyPr>
            <a:noAutofit/>
          </a:bodyPr>
          <a:lstStyle/>
          <a:p>
            <a:pPr marL="12700" algn="just">
              <a:lnSpc>
                <a:spcPct val="120000"/>
              </a:lnSpc>
              <a:spcBef>
                <a:spcPts val="100"/>
              </a:spcBef>
            </a:pPr>
            <a:r>
              <a:rPr lang="en-US" sz="2000" i="1" spc="-15" dirty="0">
                <a:solidFill>
                  <a:schemeClr val="bg2">
                    <a:lumMod val="20000"/>
                    <a:lumOff val="80000"/>
                  </a:schemeClr>
                </a:solidFill>
                <a:cs typeface="Arial"/>
              </a:rPr>
              <a:t>We have created a website in which student can reduce efforts of manually searching and sorting of colleges and wasting hours, instead this website will help you do that same work in seconds. You just have enter your field of your interest, percentage range and your caste it will then show you relevant results for the colleges you can apply.</a:t>
            </a:r>
          </a:p>
        </p:txBody>
      </p:sp>
      <p:sp>
        <p:nvSpPr>
          <p:cNvPr id="2" name="Slide Number Placeholder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a:lstStyle/>
          <a:p>
            <a:fld id="{82EE24B5-652C-4DB5-B7C3-B5BBEC1280B1}" type="slidenum">
              <a:rPr lang="en-US" smtClean="0"/>
              <a:t>5</a:t>
            </a:fld>
            <a:endParaRPr lang="en-US" dirty="0"/>
          </a:p>
        </p:txBody>
      </p:sp>
      <p:sp>
        <p:nvSpPr>
          <p:cNvPr id="6" name="Title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a:lstStyle/>
          <a:p>
            <a:r>
              <a:rPr lang="en-US" dirty="0">
                <a:solidFill>
                  <a:schemeClr val="bg1"/>
                </a:solidFill>
              </a:rPr>
              <a:t>DESCRIPTION</a:t>
            </a:r>
            <a:endParaRPr lang="en-US" dirty="0"/>
          </a:p>
        </p:txBody>
      </p:sp>
      <p:sp>
        <p:nvSpPr>
          <p:cNvPr id="7" name="Content Placeholder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836734" cy="2146629"/>
          </a:xfrm>
        </p:spPr>
        <p:txBody>
          <a:bodyPr>
            <a:noAutofit/>
          </a:bodyPr>
          <a:lstStyle/>
          <a:p>
            <a:pPr marL="12700" algn="just">
              <a:lnSpc>
                <a:spcPct val="120000"/>
              </a:lnSpc>
              <a:spcBef>
                <a:spcPts val="100"/>
              </a:spcBef>
            </a:pPr>
            <a:r>
              <a:rPr lang="en-US" sz="2000" i="1" spc="-15" dirty="0">
                <a:solidFill>
                  <a:schemeClr val="bg2">
                    <a:lumMod val="20000"/>
                    <a:lumOff val="80000"/>
                  </a:schemeClr>
                </a:solidFill>
                <a:cs typeface="Arial"/>
              </a:rPr>
              <a:t>We are going to create a website in which student can go and select his/her education details like field, branch, year, specific subject and then the website will analyze the requirements and will display quality content. So to find the good quality content we are going to have a survey with our seniors to understand which type of resources they have used to score good grades in their academics.</a:t>
            </a:r>
          </a:p>
        </p:txBody>
      </p:sp>
      <p:pic>
        <p:nvPicPr>
          <p:cNvPr id="36" name="Picture Placeholder 35" descr="Check icon">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a:stretch>
            <a:fillRect/>
          </a:stretch>
        </p:blipFill>
        <p:spPr bwMode="white">
          <a:xfrm>
            <a:off x="838200" y="1679575"/>
            <a:ext cx="576000" cy="576000"/>
          </a:xfrm>
        </p:spPr>
      </p:pic>
      <p:pic>
        <p:nvPicPr>
          <p:cNvPr id="38" name="Picture Placeholder 37" descr="Check icon">
            <a:extLst>
              <a:ext uri="{FF2B5EF4-FFF2-40B4-BE49-F238E27FC236}">
                <a16:creationId xmlns:a16="http://schemas.microsoft.com/office/drawing/2014/main" id="{D15B4FC9-0788-4E4C-9F5A-FCFAF69E7E7F}"/>
              </a:ext>
            </a:extLst>
          </p:cNvPr>
          <p:cNvPicPr>
            <a:picLocks noGrp="1" noChangeAspect="1"/>
          </p:cNvPicPr>
          <p:nvPr>
            <p:ph type="pic" sz="quarter" idx="20"/>
          </p:nvPr>
        </p:nvPicPr>
        <p:blipFill>
          <a:blip r:embed="rId3">
            <a:extLst>
              <a:ext uri="{28A0092B-C50C-407E-A947-70E740481C1C}">
                <a14:useLocalDpi xmlns:a14="http://schemas.microsoft.com/office/drawing/2010/main" val="0"/>
              </a:ext>
            </a:extLst>
          </a:blip>
          <a:srcRect/>
          <a:stretch>
            <a:fillRect/>
          </a:stretch>
        </p:blipFill>
        <p:spPr bwMode="white">
          <a:xfrm>
            <a:off x="838200" y="3849454"/>
            <a:ext cx="576000" cy="576000"/>
          </a:xfrm>
        </p:spPr>
      </p:pic>
      <p:sp>
        <p:nvSpPr>
          <p:cNvPr id="24" name="object 5" descr="Beige rectangle">
            <a:extLst>
              <a:ext uri="{FF2B5EF4-FFF2-40B4-BE49-F238E27FC236}">
                <a16:creationId xmlns:a16="http://schemas.microsoft.com/office/drawing/2014/main" id="{73ED10AC-D04B-401B-A6A1-6069912D1664}"/>
              </a:ext>
            </a:extLst>
          </p:cNvPr>
          <p:cNvSpPr/>
          <p:nvPr/>
        </p:nvSpPr>
        <p:spPr bwMode="ltGray">
          <a:xfrm>
            <a:off x="929705" y="1339122"/>
            <a:ext cx="3060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3718904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6" descr="Blue rectangle">
            <a:extLst>
              <a:ext uri="{FF2B5EF4-FFF2-40B4-BE49-F238E27FC236}">
                <a16:creationId xmlns:a16="http://schemas.microsoft.com/office/drawing/2014/main" id="{2495A3C1-5761-4BAB-9134-5502616CEC35}"/>
              </a:ext>
            </a:extLst>
          </p:cNvPr>
          <p:cNvSpPr/>
          <p:nvPr/>
        </p:nvSpPr>
        <p:spPr>
          <a:xfrm>
            <a:off x="0" y="-1"/>
            <a:ext cx="12192000" cy="685799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329956"/>
            <a:ext cx="10515600" cy="1325563"/>
          </a:xfrm>
        </p:spPr>
        <p:txBody>
          <a:bodyPr/>
          <a:lstStyle/>
          <a:p>
            <a:r>
              <a:rPr lang="en-US" dirty="0">
                <a:solidFill>
                  <a:schemeClr val="bg1"/>
                </a:solidFill>
              </a:rPr>
              <a:t>TOOLS &amp; TECHNOLOGY</a:t>
            </a:r>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6</a:t>
            </a:fld>
            <a:endParaRPr lang="en-US" dirty="0"/>
          </a:p>
        </p:txBody>
      </p:sp>
      <p:graphicFrame>
        <p:nvGraphicFramePr>
          <p:cNvPr id="13" name="Content Placeholder 12" descr="Table">
            <a:extLst>
              <a:ext uri="{FF2B5EF4-FFF2-40B4-BE49-F238E27FC236}">
                <a16:creationId xmlns:a16="http://schemas.microsoft.com/office/drawing/2014/main" id="{1D6AB21B-0AB3-44DD-AD8E-D2EDD77DEA42}"/>
              </a:ext>
            </a:extLst>
          </p:cNvPr>
          <p:cNvGraphicFramePr>
            <a:graphicFrameLocks noGrp="1"/>
          </p:cNvGraphicFramePr>
          <p:nvPr>
            <p:ph sz="half" idx="4294967295"/>
            <p:extLst>
              <p:ext uri="{D42A27DB-BD31-4B8C-83A1-F6EECF244321}">
                <p14:modId xmlns:p14="http://schemas.microsoft.com/office/powerpoint/2010/main" val="2909674475"/>
              </p:ext>
            </p:extLst>
          </p:nvPr>
        </p:nvGraphicFramePr>
        <p:xfrm>
          <a:off x="880708" y="2013258"/>
          <a:ext cx="10473092" cy="2286000"/>
        </p:xfrm>
        <a:graphic>
          <a:graphicData uri="http://schemas.openxmlformats.org/drawingml/2006/table">
            <a:tbl>
              <a:tblPr firstRow="1" bandRow="1">
                <a:tableStyleId>{5C22544A-7EE6-4342-B048-85BDC9FD1C3A}</a:tableStyleId>
              </a:tblPr>
              <a:tblGrid>
                <a:gridCol w="3967189">
                  <a:extLst>
                    <a:ext uri="{9D8B030D-6E8A-4147-A177-3AD203B41FA5}">
                      <a16:colId xmlns:a16="http://schemas.microsoft.com/office/drawing/2014/main" val="3572385518"/>
                    </a:ext>
                  </a:extLst>
                </a:gridCol>
                <a:gridCol w="2534306">
                  <a:extLst>
                    <a:ext uri="{9D8B030D-6E8A-4147-A177-3AD203B41FA5}">
                      <a16:colId xmlns:a16="http://schemas.microsoft.com/office/drawing/2014/main" val="1835666774"/>
                    </a:ext>
                  </a:extLst>
                </a:gridCol>
                <a:gridCol w="3971597">
                  <a:extLst>
                    <a:ext uri="{9D8B030D-6E8A-4147-A177-3AD203B41FA5}">
                      <a16:colId xmlns:a16="http://schemas.microsoft.com/office/drawing/2014/main" val="3312468757"/>
                    </a:ext>
                  </a:extLst>
                </a:gridCol>
              </a:tblGrid>
              <a:tr h="734231">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25" normalizeH="0" baseline="0" noProof="0" dirty="0">
                          <a:ln>
                            <a:noFill/>
                          </a:ln>
                          <a:solidFill>
                            <a:srgbClr val="64B2C1">
                              <a:lumMod val="20000"/>
                              <a:lumOff val="80000"/>
                            </a:srgbClr>
                          </a:solidFill>
                          <a:effectLst/>
                          <a:uLnTx/>
                          <a:uFillTx/>
                          <a:latin typeface="+mn-lt"/>
                          <a:ea typeface="+mn-ea"/>
                          <a:cs typeface="Arial"/>
                        </a:rPr>
                        <a:t>Flask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25" normalizeH="0" baseline="0" noProof="0" dirty="0">
                          <a:ln>
                            <a:noFill/>
                          </a:ln>
                          <a:solidFill>
                            <a:srgbClr val="64B2C1">
                              <a:lumMod val="20000"/>
                              <a:lumOff val="80000"/>
                            </a:srgbClr>
                          </a:solidFill>
                          <a:effectLst/>
                          <a:uLnTx/>
                          <a:uFillTx/>
                          <a:latin typeface="+mn-lt"/>
                          <a:ea typeface="+mn-ea"/>
                          <a:cs typeface="Arial"/>
                        </a:rPr>
                        <a:t>Python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25" normalizeH="0" baseline="0" noProof="0" dirty="0">
                          <a:ln>
                            <a:noFill/>
                          </a:ln>
                          <a:solidFill>
                            <a:srgbClr val="64B2C1">
                              <a:lumMod val="20000"/>
                              <a:lumOff val="80000"/>
                            </a:srgbClr>
                          </a:solidFill>
                          <a:effectLst/>
                          <a:uLnTx/>
                          <a:uFillTx/>
                          <a:latin typeface="+mn-lt"/>
                          <a:ea typeface="+mn-ea"/>
                          <a:cs typeface="Arial"/>
                        </a:rPr>
                        <a:t>React JS</a:t>
                      </a:r>
                    </a:p>
                    <a:p>
                      <a:pPr marL="0" marR="0" lvl="0" indent="0" algn="ctr" defTabSz="914400" rtl="0" eaLnBrk="1" fontAlgn="auto" latinLnBrk="0" hangingPunct="1">
                        <a:lnSpc>
                          <a:spcPct val="100000"/>
                        </a:lnSpc>
                        <a:spcBef>
                          <a:spcPts val="0"/>
                        </a:spcBef>
                        <a:spcAft>
                          <a:spcPts val="0"/>
                        </a:spcAft>
                        <a:buClrTx/>
                        <a:buSzTx/>
                        <a:buFontTx/>
                        <a:buNone/>
                        <a:tabLst/>
                        <a:defRPr/>
                      </a:pPr>
                      <a:r>
                        <a:rPr lang="da-DK" sz="2400" i="1" kern="1200" spc="-25" dirty="0">
                          <a:solidFill>
                            <a:schemeClr val="bg2">
                              <a:lumMod val="20000"/>
                              <a:lumOff val="80000"/>
                            </a:schemeClr>
                          </a:solidFill>
                          <a:latin typeface="+mn-lt"/>
                          <a:ea typeface="+mn-ea"/>
                          <a:cs typeface="Arial"/>
                        </a:rPr>
                        <a:t>Bootstrap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25" normalizeH="0" baseline="0" noProof="0" dirty="0">
                          <a:ln>
                            <a:noFill/>
                          </a:ln>
                          <a:solidFill>
                            <a:srgbClr val="64B2C1">
                              <a:lumMod val="20000"/>
                              <a:lumOff val="80000"/>
                            </a:srgbClr>
                          </a:solidFill>
                          <a:effectLst/>
                          <a:uLnTx/>
                          <a:uFillTx/>
                          <a:latin typeface="+mn-lt"/>
                          <a:ea typeface="+mn-ea"/>
                          <a:cs typeface="Arial"/>
                        </a:rPr>
                        <a:t>HTML / CSS</a:t>
                      </a:r>
                      <a:endParaRPr lang="da-DK" sz="2400" i="1" kern="1200" spc="-25" dirty="0">
                        <a:solidFill>
                          <a:schemeClr val="bg2">
                            <a:lumMod val="20000"/>
                            <a:lumOff val="80000"/>
                          </a:schemeClr>
                        </a:solidFill>
                        <a:latin typeface="+mn-lt"/>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da-DK" sz="2400" i="1" kern="1200" spc="-25" dirty="0">
                          <a:solidFill>
                            <a:schemeClr val="bg2">
                              <a:lumMod val="20000"/>
                              <a:lumOff val="80000"/>
                            </a:schemeClr>
                          </a:solidFill>
                          <a:latin typeface="+mn-lt"/>
                          <a:ea typeface="+mn-ea"/>
                          <a:cs typeface="Arial"/>
                        </a:rPr>
                        <a:t>BitBucket</a:t>
                      </a:r>
                      <a:endParaRPr lang="en-US" sz="2400" i="1" kern="1200" spc="-25" dirty="0">
                        <a:solidFill>
                          <a:schemeClr val="bg2">
                            <a:lumMod val="20000"/>
                            <a:lumOff val="80000"/>
                          </a:schemeClr>
                        </a:solidFill>
                        <a:latin typeface="+mn-lt"/>
                        <a:ea typeface="+mn-ea"/>
                        <a:cs typeface="Aria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3000" b="1" dirty="0">
                        <a:solidFill>
                          <a:schemeClr val="accent1"/>
                        </a:solidFill>
                        <a:latin typeface="+mj-lt"/>
                      </a:endParaRPr>
                    </a:p>
                    <a:p>
                      <a:pPr algn="ctr"/>
                      <a:r>
                        <a:rPr lang="en-US" sz="3000" b="1" dirty="0">
                          <a:solidFill>
                            <a:schemeClr val="accent1"/>
                          </a:solidFill>
                          <a:latin typeface="Arial  (Body)"/>
                        </a:rPr>
                        <a:t>Software</a:t>
                      </a:r>
                      <a:r>
                        <a:rPr lang="en-US" sz="3000" b="1" dirty="0">
                          <a:solidFill>
                            <a:schemeClr val="accent1"/>
                          </a:solidFill>
                          <a:latin typeface="+mj-lt"/>
                        </a:rPr>
                        <a:t>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sz="2400" i="1" kern="1200" spc="-25" dirty="0">
                          <a:solidFill>
                            <a:schemeClr val="bg2">
                              <a:lumMod val="20000"/>
                              <a:lumOff val="80000"/>
                            </a:schemeClr>
                          </a:solidFill>
                          <a:latin typeface="+mn-lt"/>
                          <a:ea typeface="+mn-ea"/>
                          <a:cs typeface="Arial"/>
                        </a:rPr>
                        <a:t>Core i5</a:t>
                      </a:r>
                    </a:p>
                    <a:p>
                      <a:pPr marL="0" marR="0" lvl="0" indent="0" algn="ctr" defTabSz="914400" rtl="0" eaLnBrk="1" fontAlgn="auto" latinLnBrk="0" hangingPunct="1">
                        <a:lnSpc>
                          <a:spcPct val="100000"/>
                        </a:lnSpc>
                        <a:spcBef>
                          <a:spcPts val="0"/>
                        </a:spcBef>
                        <a:spcAft>
                          <a:spcPts val="0"/>
                        </a:spcAft>
                        <a:buClrTx/>
                        <a:buSzTx/>
                        <a:buFontTx/>
                        <a:buNone/>
                        <a:tabLst/>
                        <a:defRPr/>
                      </a:pPr>
                      <a:r>
                        <a:rPr lang="da-DK" sz="2400" i="1" kern="1200" spc="-25" dirty="0">
                          <a:solidFill>
                            <a:schemeClr val="bg2">
                              <a:lumMod val="20000"/>
                              <a:lumOff val="80000"/>
                            </a:schemeClr>
                          </a:solidFill>
                          <a:latin typeface="+mn-lt"/>
                          <a:ea typeface="+mn-ea"/>
                          <a:cs typeface="Arial"/>
                        </a:rPr>
                        <a:t>256 GB HDD</a:t>
                      </a:r>
                    </a:p>
                    <a:p>
                      <a:pPr marL="0" marR="0" lvl="0" indent="0" algn="ctr" defTabSz="914400" rtl="0" eaLnBrk="1" fontAlgn="auto" latinLnBrk="0" hangingPunct="1">
                        <a:lnSpc>
                          <a:spcPct val="100000"/>
                        </a:lnSpc>
                        <a:spcBef>
                          <a:spcPts val="0"/>
                        </a:spcBef>
                        <a:spcAft>
                          <a:spcPts val="0"/>
                        </a:spcAft>
                        <a:buClrTx/>
                        <a:buSzTx/>
                        <a:buFontTx/>
                        <a:buNone/>
                        <a:tabLst/>
                        <a:defRPr/>
                      </a:pPr>
                      <a:r>
                        <a:rPr lang="da-DK" sz="2400" i="1" kern="1200" spc="-25" dirty="0">
                          <a:solidFill>
                            <a:schemeClr val="bg2">
                              <a:lumMod val="20000"/>
                              <a:lumOff val="80000"/>
                            </a:schemeClr>
                          </a:solidFill>
                          <a:latin typeface="+mn-lt"/>
                          <a:ea typeface="+mn-ea"/>
                          <a:cs typeface="Arial"/>
                        </a:rPr>
                        <a:t>8 GB RAM</a:t>
                      </a:r>
                      <a:endParaRPr lang="en-US" sz="2400" i="1" kern="1200" spc="-25" dirty="0">
                        <a:solidFill>
                          <a:schemeClr val="bg2">
                            <a:lumMod val="20000"/>
                            <a:lumOff val="80000"/>
                          </a:schemeClr>
                        </a:solidFill>
                        <a:latin typeface="+mn-lt"/>
                        <a:ea typeface="+mn-ea"/>
                        <a:cs typeface="Aria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8120738"/>
                  </a:ext>
                </a:extLst>
              </a:tr>
              <a:tr h="1008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Lorem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ipsum dolor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sit amet</a:t>
                      </a:r>
                      <a:endParaRPr kumimoji="0" lang="en-US"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b="1" kern="1200" dirty="0">
                          <a:solidFill>
                            <a:schemeClr val="accent1"/>
                          </a:solidFill>
                          <a:latin typeface="+mn-lt"/>
                          <a:ea typeface="+mn-ea"/>
                          <a:cs typeface="+mn-cs"/>
                        </a:rPr>
                        <a:t>Hardware</a:t>
                      </a:r>
                      <a:endParaRPr lang="da-DK" sz="3000" i="1" kern="1200" spc="-25" dirty="0">
                        <a:solidFill>
                          <a:schemeClr val="bg2">
                            <a:lumMod val="20000"/>
                            <a:lumOff val="80000"/>
                          </a:schemeClr>
                        </a:solidFill>
                        <a:latin typeface="+mn-lt"/>
                        <a:ea typeface="+mn-ea"/>
                        <a:cs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sz="1800" i="1" kern="1200" spc="-25" dirty="0">
                          <a:solidFill>
                            <a:schemeClr val="bg2">
                              <a:lumMod val="20000"/>
                              <a:lumOff val="80000"/>
                            </a:schemeClr>
                          </a:solidFill>
                          <a:latin typeface="+mn-lt"/>
                          <a:ea typeface="+mn-ea"/>
                          <a:cs typeface="Arial"/>
                        </a:rPr>
                        <a:t>Lorem </a:t>
                      </a:r>
                    </a:p>
                    <a:p>
                      <a:pPr marL="0" marR="0" lvl="0" indent="0" algn="ctr" defTabSz="914400" rtl="0" eaLnBrk="1" fontAlgn="auto" latinLnBrk="0" hangingPunct="1">
                        <a:lnSpc>
                          <a:spcPct val="100000"/>
                        </a:lnSpc>
                        <a:spcBef>
                          <a:spcPts val="0"/>
                        </a:spcBef>
                        <a:spcAft>
                          <a:spcPts val="0"/>
                        </a:spcAft>
                        <a:buClrTx/>
                        <a:buSzTx/>
                        <a:buFontTx/>
                        <a:buNone/>
                        <a:tabLst/>
                        <a:defRPr/>
                      </a:pPr>
                      <a:r>
                        <a:rPr lang="da-DK" sz="1800" i="1" kern="1200" spc="-25" dirty="0">
                          <a:solidFill>
                            <a:schemeClr val="bg2">
                              <a:lumMod val="20000"/>
                              <a:lumOff val="80000"/>
                            </a:schemeClr>
                          </a:solidFill>
                          <a:latin typeface="+mn-lt"/>
                          <a:ea typeface="+mn-ea"/>
                          <a:cs typeface="Arial"/>
                        </a:rPr>
                        <a:t>ipsum dolor </a:t>
                      </a:r>
                    </a:p>
                    <a:p>
                      <a:pPr marL="0" marR="0" lvl="0" indent="0" algn="ctr" defTabSz="914400" rtl="0" eaLnBrk="1" fontAlgn="auto" latinLnBrk="0" hangingPunct="1">
                        <a:lnSpc>
                          <a:spcPct val="100000"/>
                        </a:lnSpc>
                        <a:spcBef>
                          <a:spcPts val="0"/>
                        </a:spcBef>
                        <a:spcAft>
                          <a:spcPts val="0"/>
                        </a:spcAft>
                        <a:buClrTx/>
                        <a:buSzTx/>
                        <a:buFontTx/>
                        <a:buNone/>
                        <a:tabLst/>
                        <a:defRPr/>
                      </a:pPr>
                      <a:r>
                        <a:rPr lang="da-DK" sz="1800" i="1" kern="1200" spc="-25" dirty="0">
                          <a:solidFill>
                            <a:schemeClr val="bg2">
                              <a:lumMod val="20000"/>
                              <a:lumOff val="80000"/>
                            </a:schemeClr>
                          </a:solidFill>
                          <a:latin typeface="+mn-lt"/>
                          <a:ea typeface="+mn-ea"/>
                          <a:cs typeface="Arial"/>
                        </a:rPr>
                        <a:t>sit amet</a:t>
                      </a:r>
                      <a:endParaRPr lang="en-US" sz="1800" i="1" kern="1200" spc="-25" dirty="0">
                        <a:solidFill>
                          <a:schemeClr val="bg2">
                            <a:lumMod val="20000"/>
                            <a:lumOff val="80000"/>
                          </a:schemeClr>
                        </a:solidFill>
                        <a:latin typeface="+mn-lt"/>
                        <a:ea typeface="+mn-ea"/>
                        <a:cs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5001753"/>
                  </a:ext>
                </a:extLst>
              </a:tr>
            </a:tbl>
          </a:graphicData>
        </a:graphic>
      </p:graphicFrame>
      <p:sp>
        <p:nvSpPr>
          <p:cNvPr id="11" name="object 5" descr="Beige rectangle">
            <a:extLst>
              <a:ext uri="{FF2B5EF4-FFF2-40B4-BE49-F238E27FC236}">
                <a16:creationId xmlns:a16="http://schemas.microsoft.com/office/drawing/2014/main" id="{B07BA1F9-2C19-4C07-B29B-18B9FBCC4755}"/>
              </a:ext>
            </a:extLst>
          </p:cNvPr>
          <p:cNvSpPr/>
          <p:nvPr/>
        </p:nvSpPr>
        <p:spPr bwMode="white">
          <a:xfrm>
            <a:off x="947607" y="1324564"/>
            <a:ext cx="4536000" cy="0"/>
          </a:xfrm>
          <a:custGeom>
            <a:avLst/>
            <a:gdLst/>
            <a:ahLst/>
            <a:cxnLst/>
            <a:rect l="l" t="t" r="r" b="b"/>
            <a:pathLst>
              <a:path w="3931920">
                <a:moveTo>
                  <a:pt x="0" y="0"/>
                </a:moveTo>
                <a:lnTo>
                  <a:pt x="3931920" y="0"/>
                </a:lnTo>
              </a:path>
            </a:pathLst>
          </a:custGeom>
          <a:ln w="38100"/>
        </p:spPr>
        <p:style>
          <a:lnRef idx="1">
            <a:schemeClr val="accent1"/>
          </a:lnRef>
          <a:fillRef idx="0">
            <a:schemeClr val="accent1"/>
          </a:fillRef>
          <a:effectRef idx="0">
            <a:schemeClr val="accent1"/>
          </a:effectRef>
          <a:fontRef idx="minor">
            <a:schemeClr val="tx1"/>
          </a:fontRef>
        </p:style>
        <p:txBody>
          <a:bodyPr wrap="square" lIns="0" tIns="0" rIns="0" bIns="0" rtlCol="0"/>
          <a:lstStyle/>
          <a:p>
            <a:endParaRPr lang="en-US" dirty="0"/>
          </a:p>
        </p:txBody>
      </p:sp>
      <p:cxnSp>
        <p:nvCxnSpPr>
          <p:cNvPr id="12" name="Straight Connector 11" descr="Line">
            <a:extLst>
              <a:ext uri="{FF2B5EF4-FFF2-40B4-BE49-F238E27FC236}">
                <a16:creationId xmlns:a16="http://schemas.microsoft.com/office/drawing/2014/main" id="{0D4D8421-B427-472B-95AE-FBBC914ACC5F}"/>
              </a:ext>
            </a:extLst>
          </p:cNvPr>
          <p:cNvCxnSpPr>
            <a:cxnSpLocks/>
          </p:cNvCxnSpPr>
          <p:nvPr/>
        </p:nvCxnSpPr>
        <p:spPr>
          <a:xfrm>
            <a:off x="6096000" y="4286443"/>
            <a:ext cx="21254" cy="59929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81554E6-FFC7-4D10-8E15-D72915B89452}"/>
              </a:ext>
            </a:extLst>
          </p:cNvPr>
          <p:cNvSpPr/>
          <p:nvPr/>
        </p:nvSpPr>
        <p:spPr>
          <a:xfrm>
            <a:off x="4605160" y="4885736"/>
            <a:ext cx="3024187"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TOOLS</a:t>
            </a:r>
          </a:p>
        </p:txBody>
      </p:sp>
      <p:sp>
        <p:nvSpPr>
          <p:cNvPr id="3" name="Arrow: Right 2">
            <a:extLst>
              <a:ext uri="{FF2B5EF4-FFF2-40B4-BE49-F238E27FC236}">
                <a16:creationId xmlns:a16="http://schemas.microsoft.com/office/drawing/2014/main" id="{17146ADE-4CFA-4374-9FE7-1CBF22EBDA2D}"/>
              </a:ext>
            </a:extLst>
          </p:cNvPr>
          <p:cNvSpPr/>
          <p:nvPr/>
        </p:nvSpPr>
        <p:spPr>
          <a:xfrm>
            <a:off x="7019597" y="3468414"/>
            <a:ext cx="311369" cy="24436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Arrow: Left 3">
            <a:extLst>
              <a:ext uri="{FF2B5EF4-FFF2-40B4-BE49-F238E27FC236}">
                <a16:creationId xmlns:a16="http://schemas.microsoft.com/office/drawing/2014/main" id="{545F8E5B-8F58-4CA4-907D-3B797A2820F4}"/>
              </a:ext>
            </a:extLst>
          </p:cNvPr>
          <p:cNvSpPr/>
          <p:nvPr/>
        </p:nvSpPr>
        <p:spPr>
          <a:xfrm>
            <a:off x="4922783" y="2896913"/>
            <a:ext cx="315310" cy="232542"/>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24" name="Picture 4" descr="Python Logo Vectors Free Download">
            <a:extLst>
              <a:ext uri="{FF2B5EF4-FFF2-40B4-BE49-F238E27FC236}">
                <a16:creationId xmlns:a16="http://schemas.microsoft.com/office/drawing/2014/main" id="{FF16B946-6456-46BA-A10A-079C5AD30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24" y="4680795"/>
            <a:ext cx="1248760" cy="124043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Download Bootstrap Logo in SVG Vector or PNG File Format - Logo.wine">
            <a:extLst>
              <a:ext uri="{FF2B5EF4-FFF2-40B4-BE49-F238E27FC236}">
                <a16:creationId xmlns:a16="http://schemas.microsoft.com/office/drawing/2014/main" id="{BB8FBF08-F40A-4E7B-85CB-EECB56C836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4669" y="4510654"/>
            <a:ext cx="2096795" cy="139786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5C5A752-2C58-46A0-83E3-EA1D6FBB4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9472" y="6110747"/>
            <a:ext cx="2933700" cy="422876"/>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Intel Logo - PNG and Vector - Logo Download">
            <a:extLst>
              <a:ext uri="{FF2B5EF4-FFF2-40B4-BE49-F238E27FC236}">
                <a16:creationId xmlns:a16="http://schemas.microsoft.com/office/drawing/2014/main" id="{6FF519A3-6A85-4C90-A006-2BB6918B42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2663" y="5066135"/>
            <a:ext cx="2171700" cy="842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367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47" descr="Beige oval">
            <a:extLst>
              <a:ext uri="{FF2B5EF4-FFF2-40B4-BE49-F238E27FC236}">
                <a16:creationId xmlns:a16="http://schemas.microsoft.com/office/drawing/2014/main" id="{7799BEE8-A94D-443E-9846-2D1F32C5794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descr="Blue rectangle">
            <a:extLst>
              <a:ext uri="{FF2B5EF4-FFF2-40B4-BE49-F238E27FC236}">
                <a16:creationId xmlns:a16="http://schemas.microsoft.com/office/drawing/2014/main" id="{B743B096-6BB3-4330-9D5B-22EEBAF87BEE}"/>
              </a:ext>
            </a:extLst>
          </p:cNvPr>
          <p:cNvSpPr/>
          <p:nvPr/>
        </p:nvSpPr>
        <p:spPr>
          <a:xfrm>
            <a:off x="0" y="2770632"/>
            <a:ext cx="12192000" cy="1316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descr="Blue circle">
            <a:extLst>
              <a:ext uri="{FF2B5EF4-FFF2-40B4-BE49-F238E27FC236}">
                <a16:creationId xmlns:a16="http://schemas.microsoft.com/office/drawing/2014/main" id="{48354ED0-9392-4301-B2D6-A5335876F77D}"/>
              </a:ext>
            </a:extLst>
          </p:cNvPr>
          <p:cNvSpPr/>
          <p:nvPr/>
        </p:nvSpPr>
        <p:spPr>
          <a:xfrm>
            <a:off x="350520" y="1981199"/>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descr="Blue circle">
            <a:extLst>
              <a:ext uri="{FF2B5EF4-FFF2-40B4-BE49-F238E27FC236}">
                <a16:creationId xmlns:a16="http://schemas.microsoft.com/office/drawing/2014/main" id="{0AD89AAC-7A26-4BF6-8BF7-D301C467BE24}"/>
              </a:ext>
            </a:extLst>
          </p:cNvPr>
          <p:cNvSpPr/>
          <p:nvPr/>
        </p:nvSpPr>
        <p:spPr>
          <a:xfrm>
            <a:off x="6024277" y="2032877"/>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1CE755E-A3DE-48FA-953D-4B2CFF013E30}"/>
              </a:ext>
            </a:extLst>
          </p:cNvPr>
          <p:cNvSpPr>
            <a:spLocks noGrp="1"/>
          </p:cNvSpPr>
          <p:nvPr>
            <p:ph type="sldNum" sz="quarter" idx="12"/>
          </p:nvPr>
        </p:nvSpPr>
        <p:spPr/>
        <p:txBody>
          <a:bodyPr/>
          <a:lstStyle/>
          <a:p>
            <a:fld id="{82EE24B5-652C-4DB5-B7C3-B5BBEC1280B1}" type="slidenum">
              <a:rPr lang="en-US" smtClean="0"/>
              <a:t>7</a:t>
            </a:fld>
            <a:endParaRPr lang="en-US" dirty="0"/>
          </a:p>
        </p:txBody>
      </p:sp>
      <p:sp>
        <p:nvSpPr>
          <p:cNvPr id="4" name="Title 3">
            <a:extLst>
              <a:ext uri="{FF2B5EF4-FFF2-40B4-BE49-F238E27FC236}">
                <a16:creationId xmlns:a16="http://schemas.microsoft.com/office/drawing/2014/main" id="{0558CBCC-46BE-4654-9B01-07B35CF17C32}"/>
              </a:ext>
            </a:extLst>
          </p:cNvPr>
          <p:cNvSpPr>
            <a:spLocks noGrp="1"/>
          </p:cNvSpPr>
          <p:nvPr>
            <p:ph type="title"/>
          </p:nvPr>
        </p:nvSpPr>
        <p:spPr bwMode="ltGray"/>
        <p:txBody>
          <a:bodyPr/>
          <a:lstStyle/>
          <a:p>
            <a:r>
              <a:rPr lang="en-US" dirty="0">
                <a:solidFill>
                  <a:schemeClr val="tx1"/>
                </a:solidFill>
              </a:rPr>
              <a:t>THE TEAM</a:t>
            </a:r>
          </a:p>
        </p:txBody>
      </p:sp>
      <p:sp>
        <p:nvSpPr>
          <p:cNvPr id="42" name="Text Placeholder 41">
            <a:extLst>
              <a:ext uri="{FF2B5EF4-FFF2-40B4-BE49-F238E27FC236}">
                <a16:creationId xmlns:a16="http://schemas.microsoft.com/office/drawing/2014/main" id="{D70BF709-D6E1-4AFF-A538-E9F7D1A452C2}"/>
              </a:ext>
            </a:extLst>
          </p:cNvPr>
          <p:cNvSpPr>
            <a:spLocks noGrp="1"/>
          </p:cNvSpPr>
          <p:nvPr>
            <p:ph type="body" sz="quarter" idx="19"/>
          </p:nvPr>
        </p:nvSpPr>
        <p:spPr bwMode="white">
          <a:xfrm>
            <a:off x="493966" y="5089331"/>
            <a:ext cx="2700338" cy="738187"/>
          </a:xfrm>
        </p:spPr>
        <p:txBody>
          <a:bodyPr>
            <a:normAutofit/>
          </a:bodyPr>
          <a:lstStyle/>
          <a:p>
            <a:pPr>
              <a:lnSpc>
                <a:spcPct val="100000"/>
              </a:lnSpc>
              <a:spcBef>
                <a:spcPts val="0"/>
              </a:spcBef>
            </a:pPr>
            <a:r>
              <a:rPr lang="en-US" dirty="0">
                <a:solidFill>
                  <a:schemeClr val="tx1"/>
                </a:solidFill>
              </a:rPr>
              <a:t>Gaurav </a:t>
            </a:r>
            <a:r>
              <a:rPr lang="en-US" dirty="0" err="1">
                <a:solidFill>
                  <a:schemeClr val="tx1"/>
                </a:solidFill>
              </a:rPr>
              <a:t>Pawar</a:t>
            </a:r>
            <a:endParaRPr lang="en-US" dirty="0">
              <a:solidFill>
                <a:schemeClr val="tx1"/>
              </a:solidFill>
            </a:endParaRPr>
          </a:p>
        </p:txBody>
      </p:sp>
      <p:sp>
        <p:nvSpPr>
          <p:cNvPr id="43" name="Text Placeholder 42">
            <a:extLst>
              <a:ext uri="{FF2B5EF4-FFF2-40B4-BE49-F238E27FC236}">
                <a16:creationId xmlns:a16="http://schemas.microsoft.com/office/drawing/2014/main" id="{8CE3A891-B3D6-4B07-A0B9-8F86A9EE5882}"/>
              </a:ext>
            </a:extLst>
          </p:cNvPr>
          <p:cNvSpPr>
            <a:spLocks noGrp="1"/>
          </p:cNvSpPr>
          <p:nvPr>
            <p:ph type="body" sz="quarter" idx="20"/>
          </p:nvPr>
        </p:nvSpPr>
        <p:spPr bwMode="white">
          <a:xfrm>
            <a:off x="3457370" y="5101418"/>
            <a:ext cx="2700338" cy="738187"/>
          </a:xfrm>
        </p:spPr>
        <p:txBody>
          <a:bodyPr/>
          <a:lstStyle/>
          <a:p>
            <a:pPr>
              <a:lnSpc>
                <a:spcPct val="100000"/>
              </a:lnSpc>
              <a:spcBef>
                <a:spcPts val="0"/>
              </a:spcBef>
            </a:pPr>
            <a:r>
              <a:rPr lang="en-US" dirty="0" err="1">
                <a:solidFill>
                  <a:schemeClr val="tx1"/>
                </a:solidFill>
              </a:rPr>
              <a:t>Prathmesh</a:t>
            </a:r>
            <a:r>
              <a:rPr lang="en-US" dirty="0">
                <a:solidFill>
                  <a:schemeClr val="tx1"/>
                </a:solidFill>
              </a:rPr>
              <a:t> </a:t>
            </a:r>
            <a:r>
              <a:rPr lang="en-US" dirty="0" err="1">
                <a:solidFill>
                  <a:schemeClr val="tx1"/>
                </a:solidFill>
              </a:rPr>
              <a:t>Dhatrak</a:t>
            </a:r>
            <a:endParaRPr lang="en-US" dirty="0">
              <a:solidFill>
                <a:schemeClr val="tx1"/>
              </a:solidFill>
            </a:endParaRPr>
          </a:p>
        </p:txBody>
      </p:sp>
      <p:sp>
        <p:nvSpPr>
          <p:cNvPr id="44" name="Text Placeholder 43">
            <a:extLst>
              <a:ext uri="{FF2B5EF4-FFF2-40B4-BE49-F238E27FC236}">
                <a16:creationId xmlns:a16="http://schemas.microsoft.com/office/drawing/2014/main" id="{C7D8CB18-31C2-421A-B086-BCC239E2F5A9}"/>
              </a:ext>
            </a:extLst>
          </p:cNvPr>
          <p:cNvSpPr>
            <a:spLocks noGrp="1"/>
          </p:cNvSpPr>
          <p:nvPr>
            <p:ph type="body" sz="quarter" idx="21"/>
          </p:nvPr>
        </p:nvSpPr>
        <p:spPr bwMode="white">
          <a:xfrm>
            <a:off x="6291632" y="5101417"/>
            <a:ext cx="2700338" cy="738187"/>
          </a:xfrm>
        </p:spPr>
        <p:txBody>
          <a:bodyPr/>
          <a:lstStyle/>
          <a:p>
            <a:pPr>
              <a:lnSpc>
                <a:spcPct val="100000"/>
              </a:lnSpc>
              <a:spcBef>
                <a:spcPts val="0"/>
              </a:spcBef>
            </a:pPr>
            <a:r>
              <a:rPr lang="en-US" dirty="0" err="1">
                <a:solidFill>
                  <a:schemeClr val="tx1"/>
                </a:solidFill>
              </a:rPr>
              <a:t>Shubhayu</a:t>
            </a:r>
            <a:r>
              <a:rPr lang="en-US" dirty="0">
                <a:solidFill>
                  <a:schemeClr val="tx1"/>
                </a:solidFill>
              </a:rPr>
              <a:t> Gaikwad</a:t>
            </a:r>
          </a:p>
        </p:txBody>
      </p:sp>
      <p:sp>
        <p:nvSpPr>
          <p:cNvPr id="49" name="object 6" descr="Beige rectangle">
            <a:extLst>
              <a:ext uri="{FF2B5EF4-FFF2-40B4-BE49-F238E27FC236}">
                <a16:creationId xmlns:a16="http://schemas.microsoft.com/office/drawing/2014/main" id="{E67B2D0F-2920-4165-BC82-05237362DABB}"/>
              </a:ext>
            </a:extLst>
          </p:cNvPr>
          <p:cNvSpPr/>
          <p:nvPr/>
        </p:nvSpPr>
        <p:spPr bwMode="ltGray">
          <a:xfrm>
            <a:off x="957251" y="1352776"/>
            <a:ext cx="2124000" cy="0"/>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endParaRPr lang="en-US" dirty="0"/>
          </a:p>
        </p:txBody>
      </p:sp>
      <p:sp>
        <p:nvSpPr>
          <p:cNvPr id="29" name="Oval 28" descr="Beige circle">
            <a:extLst>
              <a:ext uri="{FF2B5EF4-FFF2-40B4-BE49-F238E27FC236}">
                <a16:creationId xmlns:a16="http://schemas.microsoft.com/office/drawing/2014/main" id="{23AE393F-46ED-4451-AACA-7EC20B0EE16F}"/>
              </a:ext>
            </a:extLst>
          </p:cNvPr>
          <p:cNvSpPr/>
          <p:nvPr/>
        </p:nvSpPr>
        <p:spPr>
          <a:xfrm>
            <a:off x="8835006" y="1922306"/>
            <a:ext cx="2927552" cy="31116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descr="Beige circle">
            <a:extLst>
              <a:ext uri="{FF2B5EF4-FFF2-40B4-BE49-F238E27FC236}">
                <a16:creationId xmlns:a16="http://schemas.microsoft.com/office/drawing/2014/main" id="{BDA5F193-5918-4038-B43C-BEC047EDF187}"/>
              </a:ext>
            </a:extLst>
          </p:cNvPr>
          <p:cNvSpPr/>
          <p:nvPr/>
        </p:nvSpPr>
        <p:spPr>
          <a:xfrm>
            <a:off x="3129780" y="1922306"/>
            <a:ext cx="2927552" cy="31116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43">
            <a:extLst>
              <a:ext uri="{FF2B5EF4-FFF2-40B4-BE49-F238E27FC236}">
                <a16:creationId xmlns:a16="http://schemas.microsoft.com/office/drawing/2014/main" id="{1FF37492-CC85-43C4-8480-A78A444813B3}"/>
              </a:ext>
            </a:extLst>
          </p:cNvPr>
          <p:cNvSpPr txBox="1">
            <a:spLocks/>
          </p:cNvSpPr>
          <p:nvPr/>
        </p:nvSpPr>
        <p:spPr bwMode="white">
          <a:xfrm>
            <a:off x="9062220" y="5059516"/>
            <a:ext cx="2700338" cy="73818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dirty="0">
                <a:solidFill>
                  <a:schemeClr val="tx1"/>
                </a:solidFill>
              </a:rPr>
              <a:t>Abhishek Nagare</a:t>
            </a:r>
          </a:p>
        </p:txBody>
      </p:sp>
      <p:pic>
        <p:nvPicPr>
          <p:cNvPr id="11" name="Picture Placeholder 10">
            <a:extLst>
              <a:ext uri="{FF2B5EF4-FFF2-40B4-BE49-F238E27FC236}">
                <a16:creationId xmlns:a16="http://schemas.microsoft.com/office/drawing/2014/main" id="{CDE2F301-6B04-43A7-A3C2-C90C11C27BF7}"/>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273" b="273"/>
          <a:stretch>
            <a:fillRect/>
          </a:stretch>
        </p:blipFill>
        <p:spPr>
          <a:xfrm>
            <a:off x="9095609" y="2288542"/>
            <a:ext cx="2373235" cy="2373235"/>
          </a:xfrm>
        </p:spPr>
      </p:pic>
      <p:pic>
        <p:nvPicPr>
          <p:cNvPr id="17" name="Picture Placeholder 16">
            <a:extLst>
              <a:ext uri="{FF2B5EF4-FFF2-40B4-BE49-F238E27FC236}">
                <a16:creationId xmlns:a16="http://schemas.microsoft.com/office/drawing/2014/main" id="{B32AED60-0A8F-4582-A25F-BA201DA54E07}"/>
              </a:ext>
            </a:extLst>
          </p:cNvPr>
          <p:cNvPicPr>
            <a:picLocks noGrp="1" noChangeAspect="1"/>
          </p:cNvPicPr>
          <p:nvPr>
            <p:ph type="pic" sz="quarter" idx="17"/>
          </p:nvPr>
        </p:nvPicPr>
        <p:blipFill rotWithShape="1">
          <a:blip r:embed="rId4"/>
          <a:srcRect l="1477" t="2072" r="495" b="25467"/>
          <a:stretch/>
        </p:blipFill>
        <p:spPr>
          <a:xfrm>
            <a:off x="6240107" y="2280735"/>
            <a:ext cx="2414016" cy="2414016"/>
          </a:xfrm>
        </p:spPr>
      </p:pic>
      <p:pic>
        <p:nvPicPr>
          <p:cNvPr id="19" name="Picture 18">
            <a:extLst>
              <a:ext uri="{FF2B5EF4-FFF2-40B4-BE49-F238E27FC236}">
                <a16:creationId xmlns:a16="http://schemas.microsoft.com/office/drawing/2014/main" id="{78964D6D-3805-4E0D-A5C0-3DCB0949FE68}"/>
              </a:ext>
            </a:extLst>
          </p:cNvPr>
          <p:cNvPicPr>
            <a:picLocks noChangeAspect="1"/>
          </p:cNvPicPr>
          <p:nvPr/>
        </p:nvPicPr>
        <p:blipFill rotWithShape="1">
          <a:blip r:embed="rId5"/>
          <a:srcRect l="15076" t="2448" r="12328" b="27741"/>
          <a:stretch/>
        </p:blipFill>
        <p:spPr>
          <a:xfrm>
            <a:off x="3421852" y="2280735"/>
            <a:ext cx="2269500" cy="2414016"/>
          </a:xfrm>
          <a:prstGeom prst="flowChartConnector">
            <a:avLst/>
          </a:prstGeom>
        </p:spPr>
      </p:pic>
      <p:pic>
        <p:nvPicPr>
          <p:cNvPr id="30" name="Picture Placeholder 29">
            <a:extLst>
              <a:ext uri="{FF2B5EF4-FFF2-40B4-BE49-F238E27FC236}">
                <a16:creationId xmlns:a16="http://schemas.microsoft.com/office/drawing/2014/main" id="{56844024-BA5A-4E27-AC26-9FE013109FF9}"/>
              </a:ext>
            </a:extLst>
          </p:cNvPr>
          <p:cNvPicPr>
            <a:picLocks noGrp="1" noChangeAspect="1"/>
          </p:cNvPicPr>
          <p:nvPr>
            <p:ph type="pic" sz="quarter" idx="14"/>
          </p:nvPr>
        </p:nvPicPr>
        <p:blipFill rotWithShape="1">
          <a:blip r:embed="rId6">
            <a:extLst>
              <a:ext uri="{28A0092B-C50C-407E-A947-70E740481C1C}">
                <a14:useLocalDpi xmlns:a14="http://schemas.microsoft.com/office/drawing/2010/main" val="0"/>
              </a:ext>
            </a:extLst>
          </a:blip>
          <a:srcRect/>
          <a:stretch/>
        </p:blipFill>
        <p:spPr>
          <a:xfrm>
            <a:off x="565404" y="2196083"/>
            <a:ext cx="2414016" cy="2414016"/>
          </a:xfrm>
        </p:spPr>
      </p:pic>
    </p:spTree>
    <p:extLst>
      <p:ext uri="{BB962C8B-B14F-4D97-AF65-F5344CB8AC3E}">
        <p14:creationId xmlns:p14="http://schemas.microsoft.com/office/powerpoint/2010/main" val="1065904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Yellow parchment Free Vector">
            <a:extLst>
              <a:ext uri="{FF2B5EF4-FFF2-40B4-BE49-F238E27FC236}">
                <a16:creationId xmlns:a16="http://schemas.microsoft.com/office/drawing/2014/main" id="{507FB825-F9FA-4C37-98E7-30CD699E1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72"/>
            <a:ext cx="12191999" cy="684965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D5537408-2125-4CE5-92A7-F7E0FCBA31D0}"/>
              </a:ext>
            </a:extLst>
          </p:cNvPr>
          <p:cNvSpPr txBox="1">
            <a:spLocks/>
          </p:cNvSpPr>
          <p:nvPr/>
        </p:nvSpPr>
        <p:spPr>
          <a:xfrm>
            <a:off x="3320380" y="1325517"/>
            <a:ext cx="6348413" cy="4140200"/>
          </a:xfrm>
          <a:prstGeom prst="rect">
            <a:avLst/>
          </a:prstGeom>
          <a:solidFill>
            <a:schemeClr val="accent2"/>
          </a:solidFill>
        </p:spPr>
        <p:txBody>
          <a:bodyPr lIns="1548000" tIns="216000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100"/>
              </a:spcBef>
              <a:buFont typeface="Arial" panose="020B0604020202020204" pitchFamily="34" charset="0"/>
              <a:buNone/>
            </a:pPr>
            <a:r>
              <a:rPr lang="en-US" sz="2500" b="1" i="1" spc="60" dirty="0">
                <a:solidFill>
                  <a:schemeClr val="bg2">
                    <a:lumMod val="20000"/>
                    <a:lumOff val="80000"/>
                    <a:alpha val="75000"/>
                  </a:schemeClr>
                </a:solidFill>
                <a:cs typeface="Arial"/>
              </a:rPr>
              <a:t>Code Innovation Series -</a:t>
            </a:r>
            <a:endParaRPr lang="en-US" sz="2500" b="1" i="1" dirty="0">
              <a:solidFill>
                <a:schemeClr val="bg2">
                  <a:lumMod val="20000"/>
                  <a:lumOff val="80000"/>
                  <a:alpha val="75000"/>
                </a:schemeClr>
              </a:solidFill>
              <a:cs typeface="Arial"/>
            </a:endParaRPr>
          </a:p>
          <a:p>
            <a:pPr marL="0" marR="5080" indent="0">
              <a:buFont typeface="Arial" panose="020B0604020202020204" pitchFamily="34" charset="0"/>
              <a:buNone/>
            </a:pPr>
            <a:r>
              <a:rPr lang="en-US" sz="2500" b="1" i="1" spc="70" dirty="0">
                <a:solidFill>
                  <a:schemeClr val="bg2">
                    <a:lumMod val="20000"/>
                    <a:lumOff val="80000"/>
                    <a:alpha val="75000"/>
                  </a:schemeClr>
                </a:solidFill>
                <a:cs typeface="Arial"/>
              </a:rPr>
              <a:t>Vishwakarma Institute of Technology</a:t>
            </a:r>
          </a:p>
          <a:p>
            <a:pPr marL="0" marR="5080" indent="0">
              <a:buFont typeface="Arial" panose="020B0604020202020204" pitchFamily="34" charset="0"/>
              <a:buNone/>
            </a:pPr>
            <a:r>
              <a:rPr lang="en-US" sz="2500" b="1" i="1" spc="70" dirty="0" err="1">
                <a:solidFill>
                  <a:schemeClr val="bg2">
                    <a:lumMod val="20000"/>
                    <a:lumOff val="80000"/>
                    <a:alpha val="75000"/>
                  </a:schemeClr>
                </a:solidFill>
                <a:cs typeface="Arial"/>
              </a:rPr>
              <a:t>Github</a:t>
            </a:r>
            <a:endParaRPr lang="en-US" sz="2500" b="1" i="1" dirty="0">
              <a:solidFill>
                <a:schemeClr val="bg2">
                  <a:lumMod val="20000"/>
                  <a:lumOff val="80000"/>
                  <a:alpha val="75000"/>
                </a:schemeClr>
              </a:solidFill>
              <a:cs typeface="Arial"/>
            </a:endParaRPr>
          </a:p>
          <a:p>
            <a:pPr marL="0" indent="0">
              <a:lnSpc>
                <a:spcPct val="125000"/>
              </a:lnSpc>
              <a:buFont typeface="Arial" panose="020B0604020202020204" pitchFamily="34" charset="0"/>
              <a:buNone/>
            </a:pPr>
            <a:endParaRPr lang="en-US" sz="2500" b="1" dirty="0">
              <a:solidFill>
                <a:schemeClr val="bg2">
                  <a:alpha val="50000"/>
                </a:schemeClr>
              </a:solidFill>
            </a:endParaRPr>
          </a:p>
        </p:txBody>
      </p:sp>
      <p:sp>
        <p:nvSpPr>
          <p:cNvPr id="6" name="object 6" descr="Beige rectangle">
            <a:extLst>
              <a:ext uri="{FF2B5EF4-FFF2-40B4-BE49-F238E27FC236}">
                <a16:creationId xmlns:a16="http://schemas.microsoft.com/office/drawing/2014/main" id="{B0C70F64-F3E5-413B-AF4F-E15CE944B761}"/>
              </a:ext>
            </a:extLst>
          </p:cNvPr>
          <p:cNvSpPr/>
          <p:nvPr/>
        </p:nvSpPr>
        <p:spPr bwMode="ltGray">
          <a:xfrm>
            <a:off x="4375968" y="2721480"/>
            <a:ext cx="4176000" cy="0"/>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endParaRPr lang="en-US" dirty="0"/>
          </a:p>
        </p:txBody>
      </p:sp>
      <p:sp>
        <p:nvSpPr>
          <p:cNvPr id="2" name="Title 1">
            <a:extLst>
              <a:ext uri="{FF2B5EF4-FFF2-40B4-BE49-F238E27FC236}">
                <a16:creationId xmlns:a16="http://schemas.microsoft.com/office/drawing/2014/main" id="{1BD43A5E-77DF-44FD-800D-158434A3ABC6}"/>
              </a:ext>
            </a:extLst>
          </p:cNvPr>
          <p:cNvSpPr>
            <a:spLocks noGrp="1"/>
          </p:cNvSpPr>
          <p:nvPr>
            <p:ph type="title"/>
          </p:nvPr>
        </p:nvSpPr>
        <p:spPr bwMode="ltGray">
          <a:xfrm>
            <a:off x="4164724" y="1536022"/>
            <a:ext cx="4859215" cy="1325563"/>
          </a:xfrm>
        </p:spPr>
        <p:txBody>
          <a:bodyPr>
            <a:normAutofit/>
          </a:bodyPr>
          <a:lstStyle/>
          <a:p>
            <a:r>
              <a:rPr lang="en-US" sz="5000" dirty="0">
                <a:solidFill>
                  <a:schemeClr val="bg1"/>
                </a:solidFill>
              </a:rPr>
              <a:t>THANK YOU!</a:t>
            </a:r>
            <a:endParaRPr lang="en-US" sz="5000" dirty="0"/>
          </a:p>
        </p:txBody>
      </p:sp>
      <p:pic>
        <p:nvPicPr>
          <p:cNvPr id="11" name="Graphic 10" descr="Person icon">
            <a:extLst>
              <a:ext uri="{FF2B5EF4-FFF2-40B4-BE49-F238E27FC236}">
                <a16:creationId xmlns:a16="http://schemas.microsoft.com/office/drawing/2014/main" id="{623730AD-04DB-4D31-90B9-486007BC48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5968" y="3466561"/>
            <a:ext cx="342900" cy="352425"/>
          </a:xfrm>
          <a:prstGeom prst="rect">
            <a:avLst/>
          </a:prstGeom>
        </p:spPr>
      </p:pic>
      <p:pic>
        <p:nvPicPr>
          <p:cNvPr id="13" name="Graphic 12" descr="Phone icon">
            <a:extLst>
              <a:ext uri="{FF2B5EF4-FFF2-40B4-BE49-F238E27FC236}">
                <a16:creationId xmlns:a16="http://schemas.microsoft.com/office/drawing/2014/main" id="{E1FE68E0-BC77-4B86-BF40-6A4FF5062F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8976" y="4768652"/>
            <a:ext cx="342900" cy="342900"/>
          </a:xfrm>
          <a:prstGeom prst="rect">
            <a:avLst/>
          </a:prstGeom>
        </p:spPr>
      </p:pic>
    </p:spTree>
    <p:extLst>
      <p:ext uri="{BB962C8B-B14F-4D97-AF65-F5344CB8AC3E}">
        <p14:creationId xmlns:p14="http://schemas.microsoft.com/office/powerpoint/2010/main" val="1486951216"/>
      </p:ext>
    </p:extLst>
  </p:cSld>
  <p:clrMapOvr>
    <a:masterClrMapping/>
  </p:clrMapOvr>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5">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23188392_Professional services pitch deck_SL_V1.potx" id="{A16A60D7-542B-43C6-BB27-7BA8168B4019}" vid="{8C6CFC53-4DED-4518-8264-5814B6A371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DAF9E5-DED4-4A50-A81B-4CC218A03F2B}">
  <ds:schemaRefs>
    <ds:schemaRef ds:uri="http://schemas.microsoft.com/sharepoint/v3/contenttype/forms"/>
  </ds:schemaRefs>
</ds:datastoreItem>
</file>

<file path=customXml/itemProps2.xml><?xml version="1.0" encoding="utf-8"?>
<ds:datastoreItem xmlns:ds="http://schemas.openxmlformats.org/officeDocument/2006/customXml" ds:itemID="{171946EF-A3EA-4ECB-8D9A-56C36FFF407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FFDD087A-3273-4D74-8700-4C8E2BE507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Professional services pitch deck</Template>
  <TotalTime>233</TotalTime>
  <Words>467</Words>
  <Application>Microsoft Office PowerPoint</Application>
  <PresentationFormat>Widescreen</PresentationFormat>
  <Paragraphs>51</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Arial </vt:lpstr>
      <vt:lpstr>Arial  (Body)</vt:lpstr>
      <vt:lpstr>Calibri</vt:lpstr>
      <vt:lpstr>Gill Sans MT</vt:lpstr>
      <vt:lpstr>Office Theme</vt:lpstr>
      <vt:lpstr>GUIDING YOUR WAY …   Focus on what’s Important,  Stop Hard Work. Do Smart Work.</vt:lpstr>
      <vt:lpstr>OUR PROJECT</vt:lpstr>
      <vt:lpstr>PROBLEM STATEMENT</vt:lpstr>
      <vt:lpstr>PROPOSED SOLUTION</vt:lpstr>
      <vt:lpstr>DESCRIPTION</vt:lpstr>
      <vt:lpstr>TOOLS &amp; TECHNOLOGY</vt:lpstr>
      <vt:lpstr>THE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GUIDANCE SYSTEM </dc:title>
  <dc:creator>Abhishek Nagare</dc:creator>
  <cp:lastModifiedBy>Abhishek Nagare</cp:lastModifiedBy>
  <cp:revision>23</cp:revision>
  <dcterms:created xsi:type="dcterms:W3CDTF">2021-05-21T10:31:14Z</dcterms:created>
  <dcterms:modified xsi:type="dcterms:W3CDTF">2021-05-22T08:39:10Z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